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1" autoAdjust="0"/>
    <p:restoredTop sz="94476" autoAdjust="0"/>
  </p:normalViewPr>
  <p:slideViewPr>
    <p:cSldViewPr>
      <p:cViewPr varScale="1">
        <p:scale>
          <a:sx n="59" d="100"/>
          <a:sy n="59" d="100"/>
        </p:scale>
        <p:origin x="-107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F43466-175A-4A29-91CA-55B0EF121177}" type="doc">
      <dgm:prSet loTypeId="urn:microsoft.com/office/officeart/2005/8/layout/vList5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D345AAAC-2EDD-4C43-9EA0-EB3707AF7075}">
      <dgm:prSet phldrT="[文本]" custT="1"/>
      <dgm:spPr/>
      <dgm:t>
        <a:bodyPr/>
        <a:lstStyle/>
        <a:p>
          <a:r>
            <a:rPr lang="en-US" altLang="zh-CN" sz="2400" b="1" dirty="0" smtClean="0"/>
            <a:t>Mathematics</a:t>
          </a:r>
          <a:endParaRPr lang="zh-CN" altLang="en-US" sz="2400" b="1" dirty="0"/>
        </a:p>
      </dgm:t>
    </dgm:pt>
    <dgm:pt modelId="{9283A315-BADA-4C66-9956-EC21E2629ECB}" type="parTrans" cxnId="{DDF2617E-D3B6-43BE-8D1A-E3CD046D5363}">
      <dgm:prSet/>
      <dgm:spPr/>
      <dgm:t>
        <a:bodyPr/>
        <a:lstStyle/>
        <a:p>
          <a:endParaRPr lang="zh-CN" altLang="en-US"/>
        </a:p>
      </dgm:t>
    </dgm:pt>
    <dgm:pt modelId="{23836D1F-46AF-417F-9B23-BEC6BB0018E7}" type="sibTrans" cxnId="{DDF2617E-D3B6-43BE-8D1A-E3CD046D5363}">
      <dgm:prSet/>
      <dgm:spPr/>
      <dgm:t>
        <a:bodyPr/>
        <a:lstStyle/>
        <a:p>
          <a:endParaRPr lang="zh-CN" altLang="en-US"/>
        </a:p>
      </dgm:t>
    </dgm:pt>
    <dgm:pt modelId="{DB93924D-262D-4454-AFDF-41F7DA7773B4}">
      <dgm:prSet phldrT="[文本]" custT="1"/>
      <dgm:spPr/>
      <dgm:t>
        <a:bodyPr/>
        <a:lstStyle/>
        <a:p>
          <a:r>
            <a:rPr lang="en-US" altLang="zh-CN" sz="2400" b="1" dirty="0" smtClean="0">
              <a:solidFill>
                <a:schemeClr val="tx1"/>
              </a:solidFill>
            </a:rPr>
            <a:t>School of Mathematics and Science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DFE3908F-4CA3-4745-9506-967482A4DD8E}" type="parTrans" cxnId="{546625C4-1023-4BC7-9354-46AEC43E3A5D}">
      <dgm:prSet/>
      <dgm:spPr/>
      <dgm:t>
        <a:bodyPr/>
        <a:lstStyle/>
        <a:p>
          <a:endParaRPr lang="zh-CN" altLang="en-US"/>
        </a:p>
      </dgm:t>
    </dgm:pt>
    <dgm:pt modelId="{281E7528-2240-4DE2-959D-A9CCA53CD40B}" type="sibTrans" cxnId="{546625C4-1023-4BC7-9354-46AEC43E3A5D}">
      <dgm:prSet/>
      <dgm:spPr/>
      <dgm:t>
        <a:bodyPr/>
        <a:lstStyle/>
        <a:p>
          <a:endParaRPr lang="zh-CN" altLang="en-US"/>
        </a:p>
      </dgm:t>
    </dgm:pt>
    <dgm:pt modelId="{08837828-644C-4DB4-8E21-6BDE4D1B070F}">
      <dgm:prSet phldrT="[文本]" custT="1"/>
      <dgm:spPr/>
      <dgm:t>
        <a:bodyPr/>
        <a:lstStyle/>
        <a:p>
          <a:r>
            <a:rPr lang="en-US" altLang="zh-CN" sz="4400" b="1" dirty="0" smtClean="0"/>
            <a:t>Physics</a:t>
          </a:r>
          <a:endParaRPr lang="zh-CN" altLang="en-US" sz="4400" b="1" dirty="0"/>
        </a:p>
      </dgm:t>
    </dgm:pt>
    <dgm:pt modelId="{57240C20-6A7D-4ED5-A409-0BA294161582}" type="parTrans" cxnId="{F7D710DD-5536-4B3D-927F-B327809D725A}">
      <dgm:prSet/>
      <dgm:spPr/>
      <dgm:t>
        <a:bodyPr/>
        <a:lstStyle/>
        <a:p>
          <a:endParaRPr lang="zh-CN" altLang="en-US"/>
        </a:p>
      </dgm:t>
    </dgm:pt>
    <dgm:pt modelId="{3F49D094-FFD8-4D3A-9D89-6C1A9C617601}" type="sibTrans" cxnId="{F7D710DD-5536-4B3D-927F-B327809D725A}">
      <dgm:prSet/>
      <dgm:spPr/>
      <dgm:t>
        <a:bodyPr/>
        <a:lstStyle/>
        <a:p>
          <a:endParaRPr lang="zh-CN" altLang="en-US"/>
        </a:p>
      </dgm:t>
    </dgm:pt>
    <dgm:pt modelId="{FCDCCD72-99B7-475B-9483-CE54B346A7CC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Department of Physics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3465469F-62B2-44BD-9BCF-B918374FB672}" type="parTrans" cxnId="{58B6D212-EA14-4786-9D51-2D1A09145620}">
      <dgm:prSet/>
      <dgm:spPr/>
      <dgm:t>
        <a:bodyPr/>
        <a:lstStyle/>
        <a:p>
          <a:endParaRPr lang="zh-CN" altLang="en-US"/>
        </a:p>
      </dgm:t>
    </dgm:pt>
    <dgm:pt modelId="{4B7D1393-A5B9-4381-BEDB-97115FBA185A}" type="sibTrans" cxnId="{58B6D212-EA14-4786-9D51-2D1A09145620}">
      <dgm:prSet/>
      <dgm:spPr/>
      <dgm:t>
        <a:bodyPr/>
        <a:lstStyle/>
        <a:p>
          <a:endParaRPr lang="zh-CN" altLang="en-US"/>
        </a:p>
      </dgm:t>
    </dgm:pt>
    <dgm:pt modelId="{1F147E55-706A-4D79-A1C5-1846AC70AA35}">
      <dgm:prSet phldrT="[文本]"/>
      <dgm:spPr/>
      <dgm:t>
        <a:bodyPr/>
        <a:lstStyle/>
        <a:p>
          <a:r>
            <a:rPr lang="en-US" altLang="zh-CN" b="1" dirty="0" smtClean="0"/>
            <a:t>Chemistry</a:t>
          </a:r>
          <a:endParaRPr lang="zh-CN" altLang="en-US" b="1" dirty="0"/>
        </a:p>
      </dgm:t>
    </dgm:pt>
    <dgm:pt modelId="{5E3A091E-613A-4A70-8B0F-D78D93C5CCFE}" type="parTrans" cxnId="{104A7D21-9911-4D49-AAD0-DE3E49ACAC08}">
      <dgm:prSet/>
      <dgm:spPr/>
      <dgm:t>
        <a:bodyPr/>
        <a:lstStyle/>
        <a:p>
          <a:endParaRPr lang="zh-CN" altLang="en-US"/>
        </a:p>
      </dgm:t>
    </dgm:pt>
    <dgm:pt modelId="{BB79AAFB-DFD7-4D55-AFE1-ABA2827436EB}" type="sibTrans" cxnId="{104A7D21-9911-4D49-AAD0-DE3E49ACAC08}">
      <dgm:prSet/>
      <dgm:spPr/>
      <dgm:t>
        <a:bodyPr/>
        <a:lstStyle/>
        <a:p>
          <a:endParaRPr lang="zh-CN" altLang="en-US"/>
        </a:p>
      </dgm:t>
    </dgm:pt>
    <dgm:pt modelId="{85D92DF8-601D-479A-B56A-28BFD404CA0F}">
      <dgm:prSet phldrT="[文本]" custT="1"/>
      <dgm:spPr/>
      <dgm:t>
        <a:bodyPr/>
        <a:lstStyle/>
        <a:p>
          <a:r>
            <a:rPr lang="en-US" altLang="zh-CN" sz="1800" b="1" dirty="0" smtClean="0">
              <a:solidFill>
                <a:schemeClr val="tx1"/>
              </a:solidFill>
            </a:rPr>
            <a:t>Department of Chemistry</a:t>
          </a:r>
          <a:endParaRPr lang="zh-CN" altLang="en-US" sz="1800" b="1" dirty="0">
            <a:solidFill>
              <a:schemeClr val="tx1"/>
            </a:solidFill>
          </a:endParaRPr>
        </a:p>
      </dgm:t>
    </dgm:pt>
    <dgm:pt modelId="{7034BAD8-5F17-4708-A488-7DC89C4ACFA6}" type="parTrans" cxnId="{4A33464D-10B5-4C5F-82A9-C89608C6CF67}">
      <dgm:prSet/>
      <dgm:spPr/>
      <dgm:t>
        <a:bodyPr/>
        <a:lstStyle/>
        <a:p>
          <a:endParaRPr lang="zh-CN" altLang="en-US"/>
        </a:p>
      </dgm:t>
    </dgm:pt>
    <dgm:pt modelId="{66D3A1F2-BB82-47CD-8AD1-4BB9D2480085}" type="sibTrans" cxnId="{4A33464D-10B5-4C5F-82A9-C89608C6CF67}">
      <dgm:prSet/>
      <dgm:spPr/>
      <dgm:t>
        <a:bodyPr/>
        <a:lstStyle/>
        <a:p>
          <a:endParaRPr lang="zh-CN" altLang="en-US"/>
        </a:p>
      </dgm:t>
    </dgm:pt>
    <dgm:pt modelId="{74010B28-AB78-44FB-ADD3-84505FD2EA48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School of Information Science and Technology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26D6E961-18E8-4DCF-A562-070B595682BA}" type="parTrans" cxnId="{36910420-258E-47B3-BCDD-F6A0A7AE6BC5}">
      <dgm:prSet/>
      <dgm:spPr/>
      <dgm:t>
        <a:bodyPr/>
        <a:lstStyle/>
        <a:p>
          <a:endParaRPr lang="zh-CN" altLang="en-US"/>
        </a:p>
      </dgm:t>
    </dgm:pt>
    <dgm:pt modelId="{93DF49E8-F19B-46ED-8A6C-00E690048F61}" type="sibTrans" cxnId="{36910420-258E-47B3-BCDD-F6A0A7AE6BC5}">
      <dgm:prSet/>
      <dgm:spPr/>
      <dgm:t>
        <a:bodyPr/>
        <a:lstStyle/>
        <a:p>
          <a:endParaRPr lang="zh-CN" altLang="en-US"/>
        </a:p>
      </dgm:t>
    </dgm:pt>
    <dgm:pt modelId="{49FDDE05-A782-49FA-A3FE-5A966801D738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School of Computer Science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628F00FF-30BF-4EF0-B0D7-2E1F341F76E7}" type="parTrans" cxnId="{828F74DD-146D-4514-AB11-8F9074AC5771}">
      <dgm:prSet/>
      <dgm:spPr/>
      <dgm:t>
        <a:bodyPr/>
        <a:lstStyle/>
        <a:p>
          <a:endParaRPr lang="zh-CN" altLang="en-US"/>
        </a:p>
      </dgm:t>
    </dgm:pt>
    <dgm:pt modelId="{85AE1A15-9176-4106-B317-47C4C9119056}" type="sibTrans" cxnId="{828F74DD-146D-4514-AB11-8F9074AC5771}">
      <dgm:prSet/>
      <dgm:spPr/>
      <dgm:t>
        <a:bodyPr/>
        <a:lstStyle/>
        <a:p>
          <a:endParaRPr lang="zh-CN" altLang="en-US"/>
        </a:p>
      </dgm:t>
    </dgm:pt>
    <dgm:pt modelId="{729353B7-CFD7-46EB-B837-DF6D1133C79D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School of Software Engineering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147A26F9-03D5-4E2A-AD48-FA8152B4E557}" type="parTrans" cxnId="{87536347-0F61-4517-8950-2C138EC77CF9}">
      <dgm:prSet/>
      <dgm:spPr/>
      <dgm:t>
        <a:bodyPr/>
        <a:lstStyle/>
        <a:p>
          <a:endParaRPr lang="zh-CN" altLang="en-US"/>
        </a:p>
      </dgm:t>
    </dgm:pt>
    <dgm:pt modelId="{7184F2C8-542C-439E-9C25-B96F25D8AC07}" type="sibTrans" cxnId="{87536347-0F61-4517-8950-2C138EC77CF9}">
      <dgm:prSet/>
      <dgm:spPr/>
      <dgm:t>
        <a:bodyPr/>
        <a:lstStyle/>
        <a:p>
          <a:endParaRPr lang="zh-CN" altLang="en-US"/>
        </a:p>
      </dgm:t>
    </dgm:pt>
    <dgm:pt modelId="{9AB063A3-BB2D-42E7-8C2C-182F1CDFDB7F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School of Microelectronics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117FFCFA-5D3D-4684-9824-3243B68CF5B6}" type="parTrans" cxnId="{2730DE95-2217-4DB9-85F0-C6FB03472534}">
      <dgm:prSet/>
      <dgm:spPr/>
      <dgm:t>
        <a:bodyPr/>
        <a:lstStyle/>
        <a:p>
          <a:endParaRPr lang="zh-CN" altLang="en-US"/>
        </a:p>
      </dgm:t>
    </dgm:pt>
    <dgm:pt modelId="{DE92D1EF-CC6F-4E22-A5C1-AFF2E99103F3}" type="sibTrans" cxnId="{2730DE95-2217-4DB9-85F0-C6FB03472534}">
      <dgm:prSet/>
      <dgm:spPr/>
      <dgm:t>
        <a:bodyPr/>
        <a:lstStyle/>
        <a:p>
          <a:endParaRPr lang="zh-CN" altLang="en-US"/>
        </a:p>
      </dgm:t>
    </dgm:pt>
    <dgm:pt modelId="{589F5A14-A6B9-40F7-869D-3B6688EC60D5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Department of Materials Science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3E9F84BA-171B-4482-87FB-8FBDA33CE45E}" type="parTrans" cxnId="{DC66F0B5-AC7C-4B61-92C1-0C8B3531410B}">
      <dgm:prSet/>
      <dgm:spPr/>
      <dgm:t>
        <a:bodyPr/>
        <a:lstStyle/>
        <a:p>
          <a:endParaRPr lang="zh-CN" altLang="en-US"/>
        </a:p>
      </dgm:t>
    </dgm:pt>
    <dgm:pt modelId="{9DF0082B-0CC1-4E69-AC57-59EEC92D7E73}" type="sibTrans" cxnId="{DC66F0B5-AC7C-4B61-92C1-0C8B3531410B}">
      <dgm:prSet/>
      <dgm:spPr/>
      <dgm:t>
        <a:bodyPr/>
        <a:lstStyle/>
        <a:p>
          <a:endParaRPr lang="zh-CN" altLang="en-US"/>
        </a:p>
      </dgm:t>
    </dgm:pt>
    <dgm:pt modelId="{12E1BD51-FDF9-4398-A15B-F5731725547E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Department of Mechanics and Engineering Science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86EBA1D8-327A-4D94-ADD3-CED68F51039B}" type="parTrans" cxnId="{803B3EB4-4F21-4426-B477-88D19B6605AF}">
      <dgm:prSet/>
      <dgm:spPr/>
      <dgm:t>
        <a:bodyPr/>
        <a:lstStyle/>
        <a:p>
          <a:endParaRPr lang="zh-CN" altLang="en-US"/>
        </a:p>
      </dgm:t>
    </dgm:pt>
    <dgm:pt modelId="{80D5A35E-A84D-4423-A841-38BED224816E}" type="sibTrans" cxnId="{803B3EB4-4F21-4426-B477-88D19B6605AF}">
      <dgm:prSet/>
      <dgm:spPr/>
      <dgm:t>
        <a:bodyPr/>
        <a:lstStyle/>
        <a:p>
          <a:endParaRPr lang="zh-CN" altLang="en-US"/>
        </a:p>
      </dgm:t>
    </dgm:pt>
    <dgm:pt modelId="{43CA3F30-1BB0-43CE-A573-FFACC18A1C32}">
      <dgm:prSet phldrT="[文本]" custT="1"/>
      <dgm:spPr/>
      <dgm:t>
        <a:bodyPr/>
        <a:lstStyle/>
        <a:p>
          <a:r>
            <a:rPr lang="en-US" altLang="zh-CN" sz="1800" b="1" dirty="0" smtClean="0">
              <a:solidFill>
                <a:schemeClr val="tx1"/>
              </a:solidFill>
            </a:rPr>
            <a:t>Department of Environmental Science and Engineeri</a:t>
          </a:r>
          <a:r>
            <a:rPr lang="en-US" altLang="zh-CN" sz="1800" b="1" dirty="0" smtClean="0"/>
            <a:t>ng</a:t>
          </a:r>
          <a:endParaRPr lang="zh-CN" altLang="en-US" sz="1800" b="1" dirty="0"/>
        </a:p>
      </dgm:t>
    </dgm:pt>
    <dgm:pt modelId="{50DE7B38-5116-48DC-8DAF-5C67A8B62F36}" type="parTrans" cxnId="{0D2A4905-9DCD-44F1-B21E-A284A803905D}">
      <dgm:prSet/>
      <dgm:spPr/>
      <dgm:t>
        <a:bodyPr/>
        <a:lstStyle/>
        <a:p>
          <a:endParaRPr lang="zh-CN" altLang="en-US"/>
        </a:p>
      </dgm:t>
    </dgm:pt>
    <dgm:pt modelId="{CA47539D-F24A-4A15-9C25-68F1340AB168}" type="sibTrans" cxnId="{0D2A4905-9DCD-44F1-B21E-A284A803905D}">
      <dgm:prSet/>
      <dgm:spPr/>
      <dgm:t>
        <a:bodyPr/>
        <a:lstStyle/>
        <a:p>
          <a:endParaRPr lang="zh-CN" altLang="en-US"/>
        </a:p>
      </dgm:t>
    </dgm:pt>
    <dgm:pt modelId="{469EFCE7-2DF0-468B-A4C3-5F8314F3E346}">
      <dgm:prSet phldrT="[文本]"/>
      <dgm:spPr/>
      <dgm:t>
        <a:bodyPr/>
        <a:lstStyle/>
        <a:p>
          <a:endParaRPr lang="zh-CN" altLang="en-US" sz="1600" dirty="0"/>
        </a:p>
      </dgm:t>
    </dgm:pt>
    <dgm:pt modelId="{3B053035-4E95-49A1-A7FE-DE3DBBF02F04}" type="parTrans" cxnId="{83067F32-397B-4D37-BE01-E0BE5A35495E}">
      <dgm:prSet/>
      <dgm:spPr/>
      <dgm:t>
        <a:bodyPr/>
        <a:lstStyle/>
        <a:p>
          <a:endParaRPr lang="zh-CN" altLang="en-US"/>
        </a:p>
      </dgm:t>
    </dgm:pt>
    <dgm:pt modelId="{397DBE74-FD19-4325-A6CE-68272C51A765}" type="sibTrans" cxnId="{83067F32-397B-4D37-BE01-E0BE5A35495E}">
      <dgm:prSet/>
      <dgm:spPr/>
      <dgm:t>
        <a:bodyPr/>
        <a:lstStyle/>
        <a:p>
          <a:endParaRPr lang="zh-CN" altLang="en-US"/>
        </a:p>
      </dgm:t>
    </dgm:pt>
    <dgm:pt modelId="{16F6FBDA-A0C2-4E3A-8CBE-55F1F3A245D3}">
      <dgm:prSet phldrT="[文本]" custT="1"/>
      <dgm:spPr/>
      <dgm:t>
        <a:bodyPr/>
        <a:lstStyle/>
        <a:p>
          <a:r>
            <a:rPr lang="en-US" altLang="zh-CN" sz="1800" b="1" dirty="0" smtClean="0">
              <a:solidFill>
                <a:schemeClr val="tx1"/>
              </a:solidFill>
            </a:rPr>
            <a:t>Department of Macromolecular Science</a:t>
          </a:r>
          <a:endParaRPr lang="zh-CN" altLang="en-US" sz="1800" b="1" dirty="0">
            <a:solidFill>
              <a:schemeClr val="tx1"/>
            </a:solidFill>
          </a:endParaRPr>
        </a:p>
      </dgm:t>
    </dgm:pt>
    <dgm:pt modelId="{76BB07A0-CA6F-4981-B9A2-80D1AC898D68}" type="parTrans" cxnId="{140CFDDA-07EA-4928-B525-57EB34027D3E}">
      <dgm:prSet/>
      <dgm:spPr/>
      <dgm:t>
        <a:bodyPr/>
        <a:lstStyle/>
        <a:p>
          <a:endParaRPr lang="zh-CN" altLang="en-US"/>
        </a:p>
      </dgm:t>
    </dgm:pt>
    <dgm:pt modelId="{0D1409AC-18B2-4D2A-8A10-B5995E7BC343}" type="sibTrans" cxnId="{140CFDDA-07EA-4928-B525-57EB34027D3E}">
      <dgm:prSet/>
      <dgm:spPr/>
      <dgm:t>
        <a:bodyPr/>
        <a:lstStyle/>
        <a:p>
          <a:endParaRPr lang="zh-CN" altLang="en-US"/>
        </a:p>
      </dgm:t>
    </dgm:pt>
    <dgm:pt modelId="{79B35C6B-654B-4E3F-86CD-3D541C28B5C4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tx1"/>
              </a:solidFill>
            </a:rPr>
            <a:t>Department of Nuclear Science and Technology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B31F056C-39F3-4ABA-9AA0-441D3695A4CD}" type="parTrans" cxnId="{F8F6FA7C-9773-4965-8C18-023EB06C6245}">
      <dgm:prSet/>
      <dgm:spPr/>
    </dgm:pt>
    <dgm:pt modelId="{CA26216F-A693-4702-A4CE-96B9695E1703}" type="sibTrans" cxnId="{F8F6FA7C-9773-4965-8C18-023EB06C6245}">
      <dgm:prSet/>
      <dgm:spPr/>
    </dgm:pt>
    <dgm:pt modelId="{E9CDA0F3-D82A-45FE-BD81-F53AA9BBD7DB}">
      <dgm:prSet phldrT="[文本]" custT="1"/>
      <dgm:spPr/>
      <dgm:t>
        <a:bodyPr/>
        <a:lstStyle/>
        <a:p>
          <a:endParaRPr lang="zh-CN" altLang="en-US" sz="1800" b="1" dirty="0"/>
        </a:p>
      </dgm:t>
    </dgm:pt>
    <dgm:pt modelId="{91868008-308F-44CF-B707-83CD85C70BE6}" type="parTrans" cxnId="{1367BF69-B088-4256-A95F-81A22A6B5605}">
      <dgm:prSet/>
      <dgm:spPr/>
    </dgm:pt>
    <dgm:pt modelId="{0E4466F9-956C-4DB8-9ECB-98EE171A8B08}" type="sibTrans" cxnId="{1367BF69-B088-4256-A95F-81A22A6B5605}">
      <dgm:prSet/>
      <dgm:spPr/>
    </dgm:pt>
    <dgm:pt modelId="{7BF5CC03-906D-47FF-8B42-42459598D043}" type="pres">
      <dgm:prSet presAssocID="{7EF43466-175A-4A29-91CA-55B0EF1211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C876D69-F3F8-4EB8-A9F8-C5328790BFD3}" type="pres">
      <dgm:prSet presAssocID="{D345AAAC-2EDD-4C43-9EA0-EB3707AF7075}" presName="linNode" presStyleCnt="0"/>
      <dgm:spPr/>
    </dgm:pt>
    <dgm:pt modelId="{97363930-430E-49C1-B9BA-AE83E744E963}" type="pres">
      <dgm:prSet presAssocID="{D345AAAC-2EDD-4C43-9EA0-EB3707AF7075}" presName="parentText" presStyleLbl="node1" presStyleIdx="0" presStyleCnt="3" custScaleX="75695" custScaleY="50398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30D295-22AA-4BE4-B6C7-A54D4B03853D}" type="pres">
      <dgm:prSet presAssocID="{D345AAAC-2EDD-4C43-9EA0-EB3707AF7075}" presName="descendantText" presStyleLbl="alignAccFollowNode1" presStyleIdx="0" presStyleCnt="3" custScaleX="107810" custScaleY="55753" custLinFactNeighborX="2431" custLinFactNeighborY="4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668FBBD-28C2-4720-A711-A78FAE970C7A}" type="pres">
      <dgm:prSet presAssocID="{23836D1F-46AF-417F-9B23-BEC6BB0018E7}" presName="sp" presStyleCnt="0"/>
      <dgm:spPr/>
    </dgm:pt>
    <dgm:pt modelId="{8A47E787-FD4B-453D-84D1-171B292CB372}" type="pres">
      <dgm:prSet presAssocID="{08837828-644C-4DB4-8E21-6BDE4D1B070F}" presName="linNode" presStyleCnt="0"/>
      <dgm:spPr/>
    </dgm:pt>
    <dgm:pt modelId="{ECEC16EF-5588-44F0-87DB-8A17F1738BA1}" type="pres">
      <dgm:prSet presAssocID="{08837828-644C-4DB4-8E21-6BDE4D1B070F}" presName="parentText" presStyleLbl="node1" presStyleIdx="1" presStyleCnt="3" custScaleX="8073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5D341E9-B189-4E59-901E-E2C935CB0E80}" type="pres">
      <dgm:prSet presAssocID="{08837828-644C-4DB4-8E21-6BDE4D1B070F}" presName="descendantText" presStyleLbl="alignAccFollowNode1" presStyleIdx="1" presStyleCnt="3" custScaleX="120183" custScaleY="169261" custLinFactNeighborX="-447" custLinFactNeighborY="5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FA23F1F-23D1-4CA3-AF57-0F6D91B7A025}" type="pres">
      <dgm:prSet presAssocID="{3F49D094-FFD8-4D3A-9D89-6C1A9C617601}" presName="sp" presStyleCnt="0"/>
      <dgm:spPr/>
    </dgm:pt>
    <dgm:pt modelId="{2D4018F3-94C4-48D5-8F1D-F9363E9AC91A}" type="pres">
      <dgm:prSet presAssocID="{1F147E55-706A-4D79-A1C5-1846AC70AA35}" presName="linNode" presStyleCnt="0"/>
      <dgm:spPr/>
    </dgm:pt>
    <dgm:pt modelId="{05AFE3E7-C77C-4D1D-8C06-5E76C585B422}" type="pres">
      <dgm:prSet presAssocID="{1F147E55-706A-4D79-A1C5-1846AC70AA35}" presName="parentText" presStyleLbl="node1" presStyleIdx="2" presStyleCnt="3" custScaleX="80557" custScaleY="5230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DB6221D-0737-43D8-BF17-738A7CD08182}" type="pres">
      <dgm:prSet presAssocID="{1F147E55-706A-4D79-A1C5-1846AC70AA35}" presName="descendantText" presStyleLbl="alignAccFollowNode1" presStyleIdx="2" presStyleCnt="3" custScaleX="119425" custScaleY="6202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7536347-0F61-4517-8950-2C138EC77CF9}" srcId="{08837828-644C-4DB4-8E21-6BDE4D1B070F}" destId="{729353B7-CFD7-46EB-B837-DF6D1133C79D}" srcOrd="3" destOrd="0" parTransId="{147A26F9-03D5-4E2A-AD48-FA8152B4E557}" sibTransId="{7184F2C8-542C-439E-9C25-B96F25D8AC07}"/>
    <dgm:cxn modelId="{104A7D21-9911-4D49-AAD0-DE3E49ACAC08}" srcId="{7EF43466-175A-4A29-91CA-55B0EF121177}" destId="{1F147E55-706A-4D79-A1C5-1846AC70AA35}" srcOrd="2" destOrd="0" parTransId="{5E3A091E-613A-4A70-8B0F-D78D93C5CCFE}" sibTransId="{BB79AAFB-DFD7-4D55-AFE1-ABA2827436EB}"/>
    <dgm:cxn modelId="{2972809B-F25A-4671-8D7C-ECB94B740BB2}" type="presOf" srcId="{08837828-644C-4DB4-8E21-6BDE4D1B070F}" destId="{ECEC16EF-5588-44F0-87DB-8A17F1738BA1}" srcOrd="0" destOrd="0" presId="urn:microsoft.com/office/officeart/2005/8/layout/vList5"/>
    <dgm:cxn modelId="{2730DE95-2217-4DB9-85F0-C6FB03472534}" srcId="{08837828-644C-4DB4-8E21-6BDE4D1B070F}" destId="{9AB063A3-BB2D-42E7-8C2C-182F1CDFDB7F}" srcOrd="4" destOrd="0" parTransId="{117FFCFA-5D3D-4684-9824-3243B68CF5B6}" sibTransId="{DE92D1EF-CC6F-4E22-A5C1-AFF2E99103F3}"/>
    <dgm:cxn modelId="{F7D710DD-5536-4B3D-927F-B327809D725A}" srcId="{7EF43466-175A-4A29-91CA-55B0EF121177}" destId="{08837828-644C-4DB4-8E21-6BDE4D1B070F}" srcOrd="1" destOrd="0" parTransId="{57240C20-6A7D-4ED5-A409-0BA294161582}" sibTransId="{3F49D094-FFD8-4D3A-9D89-6C1A9C617601}"/>
    <dgm:cxn modelId="{A9BE454E-D128-4163-874E-7E566E3FF441}" type="presOf" srcId="{1F147E55-706A-4D79-A1C5-1846AC70AA35}" destId="{05AFE3E7-C77C-4D1D-8C06-5E76C585B422}" srcOrd="0" destOrd="0" presId="urn:microsoft.com/office/officeart/2005/8/layout/vList5"/>
    <dgm:cxn modelId="{FFE0EF27-0C72-4B63-8246-8BC88C875050}" type="presOf" srcId="{74010B28-AB78-44FB-ADD3-84505FD2EA48}" destId="{25D341E9-B189-4E59-901E-E2C935CB0E80}" srcOrd="0" destOrd="1" presId="urn:microsoft.com/office/officeart/2005/8/layout/vList5"/>
    <dgm:cxn modelId="{140CFDDA-07EA-4928-B525-57EB34027D3E}" srcId="{1F147E55-706A-4D79-A1C5-1846AC70AA35}" destId="{16F6FBDA-A0C2-4E3A-8CBE-55F1F3A245D3}" srcOrd="2" destOrd="0" parTransId="{76BB07A0-CA6F-4981-B9A2-80D1AC898D68}" sibTransId="{0D1409AC-18B2-4D2A-8A10-B5995E7BC343}"/>
    <dgm:cxn modelId="{42B96BF7-F033-4C0D-95F9-64BE02B8D6E9}" type="presOf" srcId="{49FDDE05-A782-49FA-A3FE-5A966801D738}" destId="{25D341E9-B189-4E59-901E-E2C935CB0E80}" srcOrd="0" destOrd="2" presId="urn:microsoft.com/office/officeart/2005/8/layout/vList5"/>
    <dgm:cxn modelId="{828F74DD-146D-4514-AB11-8F9074AC5771}" srcId="{08837828-644C-4DB4-8E21-6BDE4D1B070F}" destId="{49FDDE05-A782-49FA-A3FE-5A966801D738}" srcOrd="2" destOrd="0" parTransId="{628F00FF-30BF-4EF0-B0D7-2E1F341F76E7}" sibTransId="{85AE1A15-9176-4106-B317-47C4C9119056}"/>
    <dgm:cxn modelId="{BDDC85DE-CB79-4D7F-A576-F250377D9B30}" type="presOf" srcId="{E9CDA0F3-D82A-45FE-BD81-F53AA9BBD7DB}" destId="{8DB6221D-0737-43D8-BF17-738A7CD08182}" srcOrd="0" destOrd="0" presId="urn:microsoft.com/office/officeart/2005/8/layout/vList5"/>
    <dgm:cxn modelId="{DDF2617E-D3B6-43BE-8D1A-E3CD046D5363}" srcId="{7EF43466-175A-4A29-91CA-55B0EF121177}" destId="{D345AAAC-2EDD-4C43-9EA0-EB3707AF7075}" srcOrd="0" destOrd="0" parTransId="{9283A315-BADA-4C66-9956-EC21E2629ECB}" sibTransId="{23836D1F-46AF-417F-9B23-BEC6BB0018E7}"/>
    <dgm:cxn modelId="{4A33464D-10B5-4C5F-82A9-C89608C6CF67}" srcId="{1F147E55-706A-4D79-A1C5-1846AC70AA35}" destId="{85D92DF8-601D-479A-B56A-28BFD404CA0F}" srcOrd="1" destOrd="0" parTransId="{7034BAD8-5F17-4708-A488-7DC89C4ACFA6}" sibTransId="{66D3A1F2-BB82-47CD-8AD1-4BB9D2480085}"/>
    <dgm:cxn modelId="{7610ED0F-CBD5-4B1A-9A71-94435BDA69EB}" type="presOf" srcId="{FCDCCD72-99B7-475B-9483-CE54B346A7CC}" destId="{25D341E9-B189-4E59-901E-E2C935CB0E80}" srcOrd="0" destOrd="0" presId="urn:microsoft.com/office/officeart/2005/8/layout/vList5"/>
    <dgm:cxn modelId="{4FAD3420-4223-4034-9B1C-CABC6735E41C}" type="presOf" srcId="{43CA3F30-1BB0-43CE-A573-FFACC18A1C32}" destId="{8DB6221D-0737-43D8-BF17-738A7CD08182}" srcOrd="0" destOrd="3" presId="urn:microsoft.com/office/officeart/2005/8/layout/vList5"/>
    <dgm:cxn modelId="{C06338FF-FD31-48E3-9106-CAFBEAF160D6}" type="presOf" srcId="{79B35C6B-654B-4E3F-86CD-3D541C28B5C4}" destId="{25D341E9-B189-4E59-901E-E2C935CB0E80}" srcOrd="0" destOrd="7" presId="urn:microsoft.com/office/officeart/2005/8/layout/vList5"/>
    <dgm:cxn modelId="{D6233DE3-39CA-438D-B21E-37E9C82BE22C}" type="presOf" srcId="{16F6FBDA-A0C2-4E3A-8CBE-55F1F3A245D3}" destId="{8DB6221D-0737-43D8-BF17-738A7CD08182}" srcOrd="0" destOrd="2" presId="urn:microsoft.com/office/officeart/2005/8/layout/vList5"/>
    <dgm:cxn modelId="{2A060AC8-990E-4C14-B284-5166606037E1}" type="presOf" srcId="{85D92DF8-601D-479A-B56A-28BFD404CA0F}" destId="{8DB6221D-0737-43D8-BF17-738A7CD08182}" srcOrd="0" destOrd="1" presId="urn:microsoft.com/office/officeart/2005/8/layout/vList5"/>
    <dgm:cxn modelId="{803B3EB4-4F21-4426-B477-88D19B6605AF}" srcId="{08837828-644C-4DB4-8E21-6BDE4D1B070F}" destId="{12E1BD51-FDF9-4398-A15B-F5731725547E}" srcOrd="6" destOrd="0" parTransId="{86EBA1D8-327A-4D94-ADD3-CED68F51039B}" sibTransId="{80D5A35E-A84D-4423-A841-38BED224816E}"/>
    <dgm:cxn modelId="{546625C4-1023-4BC7-9354-46AEC43E3A5D}" srcId="{D345AAAC-2EDD-4C43-9EA0-EB3707AF7075}" destId="{DB93924D-262D-4454-AFDF-41F7DA7773B4}" srcOrd="0" destOrd="0" parTransId="{DFE3908F-4CA3-4745-9506-967482A4DD8E}" sibTransId="{281E7528-2240-4DE2-959D-A9CCA53CD40B}"/>
    <dgm:cxn modelId="{0D2A4905-9DCD-44F1-B21E-A284A803905D}" srcId="{1F147E55-706A-4D79-A1C5-1846AC70AA35}" destId="{43CA3F30-1BB0-43CE-A573-FFACC18A1C32}" srcOrd="3" destOrd="0" parTransId="{50DE7B38-5116-48DC-8DAF-5C67A8B62F36}" sibTransId="{CA47539D-F24A-4A15-9C25-68F1340AB168}"/>
    <dgm:cxn modelId="{36910420-258E-47B3-BCDD-F6A0A7AE6BC5}" srcId="{08837828-644C-4DB4-8E21-6BDE4D1B070F}" destId="{74010B28-AB78-44FB-ADD3-84505FD2EA48}" srcOrd="1" destOrd="0" parTransId="{26D6E961-18E8-4DCF-A562-070B595682BA}" sibTransId="{93DF49E8-F19B-46ED-8A6C-00E690048F61}"/>
    <dgm:cxn modelId="{91A9C307-6208-4144-8870-9FA5DB1E33EF}" type="presOf" srcId="{589F5A14-A6B9-40F7-869D-3B6688EC60D5}" destId="{25D341E9-B189-4E59-901E-E2C935CB0E80}" srcOrd="0" destOrd="5" presId="urn:microsoft.com/office/officeart/2005/8/layout/vList5"/>
    <dgm:cxn modelId="{F35C406E-45F5-42F0-AAC8-6A6EF0BA309F}" type="presOf" srcId="{469EFCE7-2DF0-468B-A4C3-5F8314F3E346}" destId="{8DB6221D-0737-43D8-BF17-738A7CD08182}" srcOrd="0" destOrd="4" presId="urn:microsoft.com/office/officeart/2005/8/layout/vList5"/>
    <dgm:cxn modelId="{14536850-B0E2-4ACC-BFB1-8FD6E3469F1C}" type="presOf" srcId="{12E1BD51-FDF9-4398-A15B-F5731725547E}" destId="{25D341E9-B189-4E59-901E-E2C935CB0E80}" srcOrd="0" destOrd="6" presId="urn:microsoft.com/office/officeart/2005/8/layout/vList5"/>
    <dgm:cxn modelId="{DC66F0B5-AC7C-4B61-92C1-0C8B3531410B}" srcId="{08837828-644C-4DB4-8E21-6BDE4D1B070F}" destId="{589F5A14-A6B9-40F7-869D-3B6688EC60D5}" srcOrd="5" destOrd="0" parTransId="{3E9F84BA-171B-4482-87FB-8FBDA33CE45E}" sibTransId="{9DF0082B-0CC1-4E69-AC57-59EEC92D7E73}"/>
    <dgm:cxn modelId="{D9B4E76A-8C76-4F35-A1AF-DDA1FC95948B}" type="presOf" srcId="{DB93924D-262D-4454-AFDF-41F7DA7773B4}" destId="{7230D295-22AA-4BE4-B6C7-A54D4B03853D}" srcOrd="0" destOrd="0" presId="urn:microsoft.com/office/officeart/2005/8/layout/vList5"/>
    <dgm:cxn modelId="{FC11091C-61AE-45FE-A995-92D930F4A115}" type="presOf" srcId="{7EF43466-175A-4A29-91CA-55B0EF121177}" destId="{7BF5CC03-906D-47FF-8B42-42459598D043}" srcOrd="0" destOrd="0" presId="urn:microsoft.com/office/officeart/2005/8/layout/vList5"/>
    <dgm:cxn modelId="{7F933027-CD6F-4316-93CD-B3D5575C3E3F}" type="presOf" srcId="{729353B7-CFD7-46EB-B837-DF6D1133C79D}" destId="{25D341E9-B189-4E59-901E-E2C935CB0E80}" srcOrd="0" destOrd="3" presId="urn:microsoft.com/office/officeart/2005/8/layout/vList5"/>
    <dgm:cxn modelId="{F8F6FA7C-9773-4965-8C18-023EB06C6245}" srcId="{08837828-644C-4DB4-8E21-6BDE4D1B070F}" destId="{79B35C6B-654B-4E3F-86CD-3D541C28B5C4}" srcOrd="7" destOrd="0" parTransId="{B31F056C-39F3-4ABA-9AA0-441D3695A4CD}" sibTransId="{CA26216F-A693-4702-A4CE-96B9695E1703}"/>
    <dgm:cxn modelId="{1367BF69-B088-4256-A95F-81A22A6B5605}" srcId="{1F147E55-706A-4D79-A1C5-1846AC70AA35}" destId="{E9CDA0F3-D82A-45FE-BD81-F53AA9BBD7DB}" srcOrd="0" destOrd="0" parTransId="{91868008-308F-44CF-B707-83CD85C70BE6}" sibTransId="{0E4466F9-956C-4DB8-9ECB-98EE171A8B08}"/>
    <dgm:cxn modelId="{42D5B18A-9588-459F-88FE-AF4CF806CE6E}" type="presOf" srcId="{D345AAAC-2EDD-4C43-9EA0-EB3707AF7075}" destId="{97363930-430E-49C1-B9BA-AE83E744E963}" srcOrd="0" destOrd="0" presId="urn:microsoft.com/office/officeart/2005/8/layout/vList5"/>
    <dgm:cxn modelId="{58B6D212-EA14-4786-9D51-2D1A09145620}" srcId="{08837828-644C-4DB4-8E21-6BDE4D1B070F}" destId="{FCDCCD72-99B7-475B-9483-CE54B346A7CC}" srcOrd="0" destOrd="0" parTransId="{3465469F-62B2-44BD-9BCF-B918374FB672}" sibTransId="{4B7D1393-A5B9-4381-BEDB-97115FBA185A}"/>
    <dgm:cxn modelId="{2593A851-349B-4879-9271-A0C6E62AF8B9}" type="presOf" srcId="{9AB063A3-BB2D-42E7-8C2C-182F1CDFDB7F}" destId="{25D341E9-B189-4E59-901E-E2C935CB0E80}" srcOrd="0" destOrd="4" presId="urn:microsoft.com/office/officeart/2005/8/layout/vList5"/>
    <dgm:cxn modelId="{83067F32-397B-4D37-BE01-E0BE5A35495E}" srcId="{1F147E55-706A-4D79-A1C5-1846AC70AA35}" destId="{469EFCE7-2DF0-468B-A4C3-5F8314F3E346}" srcOrd="4" destOrd="0" parTransId="{3B053035-4E95-49A1-A7FE-DE3DBBF02F04}" sibTransId="{397DBE74-FD19-4325-A6CE-68272C51A765}"/>
    <dgm:cxn modelId="{1D7C6F69-7E9F-407A-98C0-3512838BCACC}" type="presParOf" srcId="{7BF5CC03-906D-47FF-8B42-42459598D043}" destId="{8C876D69-F3F8-4EB8-A9F8-C5328790BFD3}" srcOrd="0" destOrd="0" presId="urn:microsoft.com/office/officeart/2005/8/layout/vList5"/>
    <dgm:cxn modelId="{A2A65AFA-7FB7-44FF-86A9-5FD6EAFED1D9}" type="presParOf" srcId="{8C876D69-F3F8-4EB8-A9F8-C5328790BFD3}" destId="{97363930-430E-49C1-B9BA-AE83E744E963}" srcOrd="0" destOrd="0" presId="urn:microsoft.com/office/officeart/2005/8/layout/vList5"/>
    <dgm:cxn modelId="{B97D9373-0EA9-4AF7-B83C-7E6F819AA309}" type="presParOf" srcId="{8C876D69-F3F8-4EB8-A9F8-C5328790BFD3}" destId="{7230D295-22AA-4BE4-B6C7-A54D4B03853D}" srcOrd="1" destOrd="0" presId="urn:microsoft.com/office/officeart/2005/8/layout/vList5"/>
    <dgm:cxn modelId="{459D06C5-52B9-4A94-A19A-773CA2A0E6CF}" type="presParOf" srcId="{7BF5CC03-906D-47FF-8B42-42459598D043}" destId="{8668FBBD-28C2-4720-A711-A78FAE970C7A}" srcOrd="1" destOrd="0" presId="urn:microsoft.com/office/officeart/2005/8/layout/vList5"/>
    <dgm:cxn modelId="{41DB988C-B698-420A-A409-C13277A4D209}" type="presParOf" srcId="{7BF5CC03-906D-47FF-8B42-42459598D043}" destId="{8A47E787-FD4B-453D-84D1-171B292CB372}" srcOrd="2" destOrd="0" presId="urn:microsoft.com/office/officeart/2005/8/layout/vList5"/>
    <dgm:cxn modelId="{1048C104-D2C0-4238-88F5-6B9E78744BFD}" type="presParOf" srcId="{8A47E787-FD4B-453D-84D1-171B292CB372}" destId="{ECEC16EF-5588-44F0-87DB-8A17F1738BA1}" srcOrd="0" destOrd="0" presId="urn:microsoft.com/office/officeart/2005/8/layout/vList5"/>
    <dgm:cxn modelId="{21C7CA2F-6A98-4E00-BFF9-166A6914547F}" type="presParOf" srcId="{8A47E787-FD4B-453D-84D1-171B292CB372}" destId="{25D341E9-B189-4E59-901E-E2C935CB0E80}" srcOrd="1" destOrd="0" presId="urn:microsoft.com/office/officeart/2005/8/layout/vList5"/>
    <dgm:cxn modelId="{77FAA425-546D-42B8-B6A3-59CAF4F1357A}" type="presParOf" srcId="{7BF5CC03-906D-47FF-8B42-42459598D043}" destId="{0FA23F1F-23D1-4CA3-AF57-0F6D91B7A025}" srcOrd="3" destOrd="0" presId="urn:microsoft.com/office/officeart/2005/8/layout/vList5"/>
    <dgm:cxn modelId="{13D47E16-5E8E-4526-91EA-6EF0A54A0C29}" type="presParOf" srcId="{7BF5CC03-906D-47FF-8B42-42459598D043}" destId="{2D4018F3-94C4-48D5-8F1D-F9363E9AC91A}" srcOrd="4" destOrd="0" presId="urn:microsoft.com/office/officeart/2005/8/layout/vList5"/>
    <dgm:cxn modelId="{8A3520D8-2A25-4674-B6E7-21680F1131A8}" type="presParOf" srcId="{2D4018F3-94C4-48D5-8F1D-F9363E9AC91A}" destId="{05AFE3E7-C77C-4D1D-8C06-5E76C585B422}" srcOrd="0" destOrd="0" presId="urn:microsoft.com/office/officeart/2005/8/layout/vList5"/>
    <dgm:cxn modelId="{E8C9756B-8A7A-4021-A50B-E59BF289C8CD}" type="presParOf" srcId="{2D4018F3-94C4-48D5-8F1D-F9363E9AC91A}" destId="{8DB6221D-0737-43D8-BF17-738A7CD0818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70E4E2-CDF3-48DA-98B2-A9D0CA0A8280}" type="doc">
      <dgm:prSet loTypeId="urn:microsoft.com/office/officeart/2005/8/layout/vList5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zh-CN" altLang="en-US"/>
        </a:p>
      </dgm:t>
    </dgm:pt>
    <dgm:pt modelId="{CDFA6598-1B62-44B6-898A-E04D3469FF0F}">
      <dgm:prSet phldrT="[文本]" custT="1"/>
      <dgm:spPr/>
      <dgm:t>
        <a:bodyPr/>
        <a:lstStyle/>
        <a:p>
          <a:r>
            <a:rPr lang="en-US" altLang="zh-CN" sz="4000" b="1" dirty="0" smtClean="0"/>
            <a:t>Life Science</a:t>
          </a:r>
          <a:endParaRPr lang="zh-CN" altLang="en-US" sz="4000" b="1" dirty="0"/>
        </a:p>
      </dgm:t>
    </dgm:pt>
    <dgm:pt modelId="{EE3F9B23-DBD5-48D6-913C-EA61A1BB03E4}" type="parTrans" cxnId="{618816DC-7E65-44EE-81CF-79973D880980}">
      <dgm:prSet/>
      <dgm:spPr/>
      <dgm:t>
        <a:bodyPr/>
        <a:lstStyle/>
        <a:p>
          <a:endParaRPr lang="zh-CN" altLang="en-US"/>
        </a:p>
      </dgm:t>
    </dgm:pt>
    <dgm:pt modelId="{93C7956A-5DE1-4D7F-8BC1-F427F2B48693}" type="sibTrans" cxnId="{618816DC-7E65-44EE-81CF-79973D880980}">
      <dgm:prSet/>
      <dgm:spPr/>
      <dgm:t>
        <a:bodyPr/>
        <a:lstStyle/>
        <a:p>
          <a:endParaRPr lang="zh-CN" altLang="en-US"/>
        </a:p>
      </dgm:t>
    </dgm:pt>
    <dgm:pt modelId="{B87B0453-B68B-4538-82C8-0787FDC35B27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tx1"/>
              </a:solidFill>
            </a:rPr>
            <a:t>School of Life Science</a:t>
          </a:r>
          <a:endParaRPr lang="zh-CN" altLang="en-US" sz="3600" b="1" dirty="0">
            <a:solidFill>
              <a:schemeClr val="tx1"/>
            </a:solidFill>
          </a:endParaRPr>
        </a:p>
      </dgm:t>
    </dgm:pt>
    <dgm:pt modelId="{10AEC3EE-5A16-44E0-B573-7954C962D12F}" type="parTrans" cxnId="{CB106EDF-7C64-4C32-9D07-AFA37F903E2E}">
      <dgm:prSet/>
      <dgm:spPr/>
      <dgm:t>
        <a:bodyPr/>
        <a:lstStyle/>
        <a:p>
          <a:endParaRPr lang="zh-CN" altLang="en-US"/>
        </a:p>
      </dgm:t>
    </dgm:pt>
    <dgm:pt modelId="{482A3B7E-6845-4AA1-A62F-F15351E27281}" type="sibTrans" cxnId="{CB106EDF-7C64-4C32-9D07-AFA37F903E2E}">
      <dgm:prSet/>
      <dgm:spPr/>
      <dgm:t>
        <a:bodyPr/>
        <a:lstStyle/>
        <a:p>
          <a:endParaRPr lang="zh-CN" altLang="en-US"/>
        </a:p>
      </dgm:t>
    </dgm:pt>
    <dgm:pt modelId="{41749909-3451-464A-9523-264082EF7DDF}">
      <dgm:prSet phldrT="[文本]"/>
      <dgm:spPr/>
      <dgm:t>
        <a:bodyPr/>
        <a:lstStyle/>
        <a:p>
          <a:r>
            <a:rPr lang="en-US" altLang="zh-CN" b="1" dirty="0" smtClean="0"/>
            <a:t>Medicine</a:t>
          </a:r>
          <a:endParaRPr lang="zh-CN" altLang="en-US" b="1" dirty="0"/>
        </a:p>
      </dgm:t>
    </dgm:pt>
    <dgm:pt modelId="{4C63406D-4CF9-4D79-AE0E-B5DA921018A5}" type="parTrans" cxnId="{6A78CB95-C471-45C0-9EB2-1C1BFC4FEE6B}">
      <dgm:prSet/>
      <dgm:spPr/>
      <dgm:t>
        <a:bodyPr/>
        <a:lstStyle/>
        <a:p>
          <a:endParaRPr lang="zh-CN" altLang="en-US"/>
        </a:p>
      </dgm:t>
    </dgm:pt>
    <dgm:pt modelId="{63C0A481-A254-46C2-A50C-48A4DC478FE6}" type="sibTrans" cxnId="{6A78CB95-C471-45C0-9EB2-1C1BFC4FEE6B}">
      <dgm:prSet/>
      <dgm:spPr/>
      <dgm:t>
        <a:bodyPr/>
        <a:lstStyle/>
        <a:p>
          <a:endParaRPr lang="zh-CN" altLang="en-US"/>
        </a:p>
      </dgm:t>
    </dgm:pt>
    <dgm:pt modelId="{42A5FA81-3AED-40B8-AB2B-BF36829AFAF3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tx1"/>
              </a:solidFill>
            </a:rPr>
            <a:t>School of Basic Medicine</a:t>
          </a:r>
          <a:endParaRPr lang="zh-CN" altLang="en-US" sz="3600" b="1" dirty="0">
            <a:solidFill>
              <a:schemeClr val="tx1"/>
            </a:solidFill>
          </a:endParaRPr>
        </a:p>
      </dgm:t>
    </dgm:pt>
    <dgm:pt modelId="{EF8768E5-C09D-43E7-8A72-B8C0BC0A2DCE}" type="parTrans" cxnId="{2203F1FA-7C9A-401E-84AA-1AC2E6711151}">
      <dgm:prSet/>
      <dgm:spPr/>
      <dgm:t>
        <a:bodyPr/>
        <a:lstStyle/>
        <a:p>
          <a:endParaRPr lang="zh-CN" altLang="en-US"/>
        </a:p>
      </dgm:t>
    </dgm:pt>
    <dgm:pt modelId="{1160E39B-08B6-400A-BAF1-C65CE0BF5D6C}" type="sibTrans" cxnId="{2203F1FA-7C9A-401E-84AA-1AC2E6711151}">
      <dgm:prSet/>
      <dgm:spPr/>
      <dgm:t>
        <a:bodyPr/>
        <a:lstStyle/>
        <a:p>
          <a:endParaRPr lang="zh-CN" altLang="en-US"/>
        </a:p>
      </dgm:t>
    </dgm:pt>
    <dgm:pt modelId="{7877668D-3DD5-43FF-A0C0-25B2D3411C85}">
      <dgm:prSet phldrT="[文本]"/>
      <dgm:spPr/>
      <dgm:t>
        <a:bodyPr/>
        <a:lstStyle/>
        <a:p>
          <a:r>
            <a:rPr lang="en-US" altLang="zh-CN" b="1" dirty="0" smtClean="0"/>
            <a:t>Pharmacy</a:t>
          </a:r>
          <a:endParaRPr lang="zh-CN" altLang="en-US" b="1" dirty="0"/>
        </a:p>
      </dgm:t>
    </dgm:pt>
    <dgm:pt modelId="{5736EAB4-D28D-48A5-BA05-19DBE83FBB68}" type="parTrans" cxnId="{982ECB13-523E-4D08-AAD8-B25155FEB317}">
      <dgm:prSet/>
      <dgm:spPr/>
      <dgm:t>
        <a:bodyPr/>
        <a:lstStyle/>
        <a:p>
          <a:endParaRPr lang="zh-CN" altLang="en-US"/>
        </a:p>
      </dgm:t>
    </dgm:pt>
    <dgm:pt modelId="{692DBC34-0305-42B6-95EF-622913F6F829}" type="sibTrans" cxnId="{982ECB13-523E-4D08-AAD8-B25155FEB317}">
      <dgm:prSet/>
      <dgm:spPr/>
      <dgm:t>
        <a:bodyPr/>
        <a:lstStyle/>
        <a:p>
          <a:endParaRPr lang="zh-CN" altLang="en-US"/>
        </a:p>
      </dgm:t>
    </dgm:pt>
    <dgm:pt modelId="{4C82962D-95EE-4E3B-80B0-534D75BEB1E5}">
      <dgm:prSet phldrT="[文本]" custT="1"/>
      <dgm:spPr/>
      <dgm:t>
        <a:bodyPr/>
        <a:lstStyle/>
        <a:p>
          <a:r>
            <a:rPr lang="en-US" altLang="zh-CN" sz="3600" b="1" dirty="0" smtClean="0">
              <a:solidFill>
                <a:schemeClr val="tx1"/>
              </a:solidFill>
            </a:rPr>
            <a:t>School of Pharmacy</a:t>
          </a:r>
          <a:endParaRPr lang="zh-CN" altLang="en-US" sz="3600" b="1" dirty="0">
            <a:solidFill>
              <a:schemeClr val="tx1"/>
            </a:solidFill>
          </a:endParaRPr>
        </a:p>
      </dgm:t>
    </dgm:pt>
    <dgm:pt modelId="{570BA93A-DB3B-436A-BD31-CB7A1B17094E}" type="parTrans" cxnId="{12424C9B-528E-401E-9A03-0EF865465308}">
      <dgm:prSet/>
      <dgm:spPr/>
      <dgm:t>
        <a:bodyPr/>
        <a:lstStyle/>
        <a:p>
          <a:endParaRPr lang="zh-CN" altLang="en-US"/>
        </a:p>
      </dgm:t>
    </dgm:pt>
    <dgm:pt modelId="{5B6C4218-F056-444A-B08B-1D4763E68C34}" type="sibTrans" cxnId="{12424C9B-528E-401E-9A03-0EF865465308}">
      <dgm:prSet/>
      <dgm:spPr/>
      <dgm:t>
        <a:bodyPr/>
        <a:lstStyle/>
        <a:p>
          <a:endParaRPr lang="zh-CN" altLang="en-US"/>
        </a:p>
      </dgm:t>
    </dgm:pt>
    <dgm:pt modelId="{F53BA90C-EFA0-4D10-93C6-EC5AD981CA9A}">
      <dgm:prSet phldrT="[文本]"/>
      <dgm:spPr/>
      <dgm:t>
        <a:bodyPr/>
        <a:lstStyle/>
        <a:p>
          <a:endParaRPr lang="zh-CN" altLang="en-US" sz="2500" dirty="0"/>
        </a:p>
      </dgm:t>
    </dgm:pt>
    <dgm:pt modelId="{AD3BB549-EF5C-4905-94D1-3EDE3F38109C}" type="parTrans" cxnId="{265A70B2-BE43-438C-8512-D453295E564A}">
      <dgm:prSet/>
      <dgm:spPr/>
      <dgm:t>
        <a:bodyPr/>
        <a:lstStyle/>
        <a:p>
          <a:endParaRPr lang="zh-CN" altLang="en-US"/>
        </a:p>
      </dgm:t>
    </dgm:pt>
    <dgm:pt modelId="{66DD7172-0E59-4ED7-8CB2-863579009CEB}" type="sibTrans" cxnId="{265A70B2-BE43-438C-8512-D453295E564A}">
      <dgm:prSet/>
      <dgm:spPr/>
      <dgm:t>
        <a:bodyPr/>
        <a:lstStyle/>
        <a:p>
          <a:endParaRPr lang="zh-CN" altLang="en-US"/>
        </a:p>
      </dgm:t>
    </dgm:pt>
    <dgm:pt modelId="{EABC3111-DD8B-4163-BAF4-54960C9CBCBA}">
      <dgm:prSet phldrT="[文本]" custT="1"/>
      <dgm:spPr/>
      <dgm:t>
        <a:bodyPr/>
        <a:lstStyle/>
        <a:p>
          <a:r>
            <a:rPr lang="en-US" altLang="zh-CN" sz="3200" b="1" dirty="0" smtClean="0">
              <a:solidFill>
                <a:schemeClr val="tx1"/>
              </a:solidFill>
            </a:rPr>
            <a:t>School of </a:t>
          </a:r>
          <a:r>
            <a:rPr lang="en-US" altLang="zh-CN" sz="2800" b="1" dirty="0" smtClean="0">
              <a:solidFill>
                <a:schemeClr val="tx1"/>
              </a:solidFill>
            </a:rPr>
            <a:t>Cl</a:t>
          </a:r>
          <a:r>
            <a:rPr lang="en-US" altLang="zh-CN" sz="3200" b="1" dirty="0" smtClean="0">
              <a:solidFill>
                <a:schemeClr val="tx1"/>
              </a:solidFill>
            </a:rPr>
            <a:t>inical </a:t>
          </a:r>
          <a:r>
            <a:rPr lang="en-US" altLang="zh-CN" sz="2800" b="1" dirty="0" smtClean="0">
              <a:solidFill>
                <a:schemeClr val="tx1"/>
              </a:solidFill>
            </a:rPr>
            <a:t>Medicine</a:t>
          </a:r>
          <a:endParaRPr lang="zh-CN" altLang="en-US" sz="3500" b="1" dirty="0">
            <a:solidFill>
              <a:schemeClr val="tx1"/>
            </a:solidFill>
          </a:endParaRPr>
        </a:p>
      </dgm:t>
    </dgm:pt>
    <dgm:pt modelId="{30EC4B7B-8005-4E19-9EB1-E9319AB7B3F2}" type="parTrans" cxnId="{52252906-A081-4C43-972F-A09CD856DB10}">
      <dgm:prSet/>
      <dgm:spPr/>
      <dgm:t>
        <a:bodyPr/>
        <a:lstStyle/>
        <a:p>
          <a:endParaRPr lang="zh-CN" altLang="en-US"/>
        </a:p>
      </dgm:t>
    </dgm:pt>
    <dgm:pt modelId="{83ABCBF6-5C99-4C02-A88B-3B839C1DBF35}" type="sibTrans" cxnId="{52252906-A081-4C43-972F-A09CD856DB10}">
      <dgm:prSet/>
      <dgm:spPr/>
      <dgm:t>
        <a:bodyPr/>
        <a:lstStyle/>
        <a:p>
          <a:endParaRPr lang="zh-CN" altLang="en-US"/>
        </a:p>
      </dgm:t>
    </dgm:pt>
    <dgm:pt modelId="{AF7C3AF4-EB26-488B-890F-0FE0D3EA8145}">
      <dgm:prSet phldrT="[文本]"/>
      <dgm:spPr/>
      <dgm:t>
        <a:bodyPr/>
        <a:lstStyle/>
        <a:p>
          <a:endParaRPr lang="zh-CN" altLang="en-US" sz="2500" dirty="0"/>
        </a:p>
      </dgm:t>
    </dgm:pt>
    <dgm:pt modelId="{7DD92581-9988-4E76-8186-E2707263FB7E}" type="parTrans" cxnId="{ABD21EFB-CBF1-4DAA-86DE-428C005AB30F}">
      <dgm:prSet/>
      <dgm:spPr/>
      <dgm:t>
        <a:bodyPr/>
        <a:lstStyle/>
        <a:p>
          <a:endParaRPr lang="zh-CN" altLang="en-US"/>
        </a:p>
      </dgm:t>
    </dgm:pt>
    <dgm:pt modelId="{F305A5BD-A2C1-4C0D-9CEF-F4A387C0485B}" type="sibTrans" cxnId="{ABD21EFB-CBF1-4DAA-86DE-428C005AB30F}">
      <dgm:prSet/>
      <dgm:spPr/>
      <dgm:t>
        <a:bodyPr/>
        <a:lstStyle/>
        <a:p>
          <a:endParaRPr lang="zh-CN" altLang="en-US"/>
        </a:p>
      </dgm:t>
    </dgm:pt>
    <dgm:pt modelId="{C96CCB60-92A0-4D08-8E5D-BB80CBA40428}">
      <dgm:prSet phldrT="[文本]" custT="1"/>
      <dgm:spPr/>
      <dgm:t>
        <a:bodyPr/>
        <a:lstStyle/>
        <a:p>
          <a:r>
            <a:rPr lang="en-US" altLang="zh-CN" sz="2800" b="1" dirty="0" smtClean="0">
              <a:solidFill>
                <a:schemeClr val="tx1"/>
              </a:solidFill>
            </a:rPr>
            <a:t>Affiliated Hospitals </a:t>
          </a:r>
          <a:endParaRPr lang="zh-CN" altLang="en-US" sz="2800" b="1" dirty="0">
            <a:solidFill>
              <a:schemeClr val="tx1"/>
            </a:solidFill>
          </a:endParaRPr>
        </a:p>
      </dgm:t>
    </dgm:pt>
    <dgm:pt modelId="{697BBAC1-4BC6-4D1B-9F07-10D4F33C0808}" type="parTrans" cxnId="{B5A6E759-110C-48BE-A742-6C3C21115303}">
      <dgm:prSet/>
      <dgm:spPr/>
      <dgm:t>
        <a:bodyPr/>
        <a:lstStyle/>
        <a:p>
          <a:endParaRPr lang="zh-CN" altLang="en-US"/>
        </a:p>
      </dgm:t>
    </dgm:pt>
    <dgm:pt modelId="{94E77091-C942-4DF4-8DE7-FEBEDFC7F0AC}" type="sibTrans" cxnId="{B5A6E759-110C-48BE-A742-6C3C21115303}">
      <dgm:prSet/>
      <dgm:spPr/>
      <dgm:t>
        <a:bodyPr/>
        <a:lstStyle/>
        <a:p>
          <a:endParaRPr lang="zh-CN" altLang="en-US"/>
        </a:p>
      </dgm:t>
    </dgm:pt>
    <dgm:pt modelId="{B6E2BEFC-1BFF-4FE9-B2AA-E3AD2A8580E5}" type="pres">
      <dgm:prSet presAssocID="{3770E4E2-CDF3-48DA-98B2-A9D0CA0A82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62887AF-4F8B-41E1-ADBE-BD83B831A69B}" type="pres">
      <dgm:prSet presAssocID="{CDFA6598-1B62-44B6-898A-E04D3469FF0F}" presName="linNode" presStyleCnt="0"/>
      <dgm:spPr/>
    </dgm:pt>
    <dgm:pt modelId="{9FB71509-E7F7-4965-AF2C-F08FF0A28894}" type="pres">
      <dgm:prSet presAssocID="{CDFA6598-1B62-44B6-898A-E04D3469FF0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F62A3F-DA57-43E6-B720-B1093281A624}" type="pres">
      <dgm:prSet presAssocID="{CDFA6598-1B62-44B6-898A-E04D3469FF0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A9E212-4869-4321-A918-6A1E511DAE72}" type="pres">
      <dgm:prSet presAssocID="{93C7956A-5DE1-4D7F-8BC1-F427F2B48693}" presName="sp" presStyleCnt="0"/>
      <dgm:spPr/>
    </dgm:pt>
    <dgm:pt modelId="{C7224EBA-39CE-4AA3-907A-97392E0D1215}" type="pres">
      <dgm:prSet presAssocID="{41749909-3451-464A-9523-264082EF7DDF}" presName="linNode" presStyleCnt="0"/>
      <dgm:spPr/>
    </dgm:pt>
    <dgm:pt modelId="{6B2BD7CB-068A-49D1-9AB4-8E272D0A43A7}" type="pres">
      <dgm:prSet presAssocID="{41749909-3451-464A-9523-264082EF7DD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ADBC9B-0A76-44A5-8B3A-4D90D36F904D}" type="pres">
      <dgm:prSet presAssocID="{41749909-3451-464A-9523-264082EF7DDF}" presName="descendantText" presStyleLbl="alignAccFollowNode1" presStyleIdx="1" presStyleCnt="3" custScaleY="39542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148CEB-FC09-4A40-892E-746B6278F2E5}" type="pres">
      <dgm:prSet presAssocID="{63C0A481-A254-46C2-A50C-48A4DC478FE6}" presName="sp" presStyleCnt="0"/>
      <dgm:spPr/>
    </dgm:pt>
    <dgm:pt modelId="{AC66F674-37B9-43C7-855F-2EF9C6A3F2AE}" type="pres">
      <dgm:prSet presAssocID="{7877668D-3DD5-43FF-A0C0-25B2D3411C85}" presName="linNode" presStyleCnt="0"/>
      <dgm:spPr/>
    </dgm:pt>
    <dgm:pt modelId="{B084509D-009B-4521-A49A-B3885EABD00C}" type="pres">
      <dgm:prSet presAssocID="{7877668D-3DD5-43FF-A0C0-25B2D3411C8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1BF780-9F26-4FE3-A906-124B9C68408C}" type="pres">
      <dgm:prSet presAssocID="{7877668D-3DD5-43FF-A0C0-25B2D3411C85}" presName="descendantText" presStyleLbl="alignAccFollowNode1" presStyleIdx="2" presStyleCnt="3" custScaleY="6634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65A70B2-BE43-438C-8512-D453295E564A}" srcId="{CDFA6598-1B62-44B6-898A-E04D3469FF0F}" destId="{F53BA90C-EFA0-4D10-93C6-EC5AD981CA9A}" srcOrd="2" destOrd="0" parTransId="{AD3BB549-EF5C-4905-94D1-3EDE3F38109C}" sibTransId="{66DD7172-0E59-4ED7-8CB2-863579009CEB}"/>
    <dgm:cxn modelId="{B5A6E759-110C-48BE-A742-6C3C21115303}" srcId="{41749909-3451-464A-9523-264082EF7DDF}" destId="{C96CCB60-92A0-4D08-8E5D-BB80CBA40428}" srcOrd="2" destOrd="0" parTransId="{697BBAC1-4BC6-4D1B-9F07-10D4F33C0808}" sibTransId="{94E77091-C942-4DF4-8DE7-FEBEDFC7F0AC}"/>
    <dgm:cxn modelId="{37FEB9CB-F19F-4679-81FE-797CEAA67D33}" type="presOf" srcId="{41749909-3451-464A-9523-264082EF7DDF}" destId="{6B2BD7CB-068A-49D1-9AB4-8E272D0A43A7}" srcOrd="0" destOrd="0" presId="urn:microsoft.com/office/officeart/2005/8/layout/vList5"/>
    <dgm:cxn modelId="{6A78CB95-C471-45C0-9EB2-1C1BFC4FEE6B}" srcId="{3770E4E2-CDF3-48DA-98B2-A9D0CA0A8280}" destId="{41749909-3451-464A-9523-264082EF7DDF}" srcOrd="1" destOrd="0" parTransId="{4C63406D-4CF9-4D79-AE0E-B5DA921018A5}" sibTransId="{63C0A481-A254-46C2-A50C-48A4DC478FE6}"/>
    <dgm:cxn modelId="{D236C58F-8C72-4984-8F05-103DB9E1CB72}" type="presOf" srcId="{C96CCB60-92A0-4D08-8E5D-BB80CBA40428}" destId="{EBADBC9B-0A76-44A5-8B3A-4D90D36F904D}" srcOrd="0" destOrd="2" presId="urn:microsoft.com/office/officeart/2005/8/layout/vList5"/>
    <dgm:cxn modelId="{618816DC-7E65-44EE-81CF-79973D880980}" srcId="{3770E4E2-CDF3-48DA-98B2-A9D0CA0A8280}" destId="{CDFA6598-1B62-44B6-898A-E04D3469FF0F}" srcOrd="0" destOrd="0" parTransId="{EE3F9B23-DBD5-48D6-913C-EA61A1BB03E4}" sibTransId="{93C7956A-5DE1-4D7F-8BC1-F427F2B48693}"/>
    <dgm:cxn modelId="{12424C9B-528E-401E-9A03-0EF865465308}" srcId="{7877668D-3DD5-43FF-A0C0-25B2D3411C85}" destId="{4C82962D-95EE-4E3B-80B0-534D75BEB1E5}" srcOrd="0" destOrd="0" parTransId="{570BA93A-DB3B-436A-BD31-CB7A1B17094E}" sibTransId="{5B6C4218-F056-444A-B08B-1D4763E68C34}"/>
    <dgm:cxn modelId="{9D55E645-25BD-47A3-A768-B931D812A6C6}" type="presOf" srcId="{EABC3111-DD8B-4163-BAF4-54960C9CBCBA}" destId="{EBADBC9B-0A76-44A5-8B3A-4D90D36F904D}" srcOrd="0" destOrd="1" presId="urn:microsoft.com/office/officeart/2005/8/layout/vList5"/>
    <dgm:cxn modelId="{ABD21EFB-CBF1-4DAA-86DE-428C005AB30F}" srcId="{CDFA6598-1B62-44B6-898A-E04D3469FF0F}" destId="{AF7C3AF4-EB26-488B-890F-0FE0D3EA8145}" srcOrd="0" destOrd="0" parTransId="{7DD92581-9988-4E76-8186-E2707263FB7E}" sibTransId="{F305A5BD-A2C1-4C0D-9CEF-F4A387C0485B}"/>
    <dgm:cxn modelId="{52252906-A081-4C43-972F-A09CD856DB10}" srcId="{41749909-3451-464A-9523-264082EF7DDF}" destId="{EABC3111-DD8B-4163-BAF4-54960C9CBCBA}" srcOrd="1" destOrd="0" parTransId="{30EC4B7B-8005-4E19-9EB1-E9319AB7B3F2}" sibTransId="{83ABCBF6-5C99-4C02-A88B-3B839C1DBF35}"/>
    <dgm:cxn modelId="{F18D1E81-ED6A-45F4-AF5F-E7DAFC141A81}" type="presOf" srcId="{4C82962D-95EE-4E3B-80B0-534D75BEB1E5}" destId="{FF1BF780-9F26-4FE3-A906-124B9C68408C}" srcOrd="0" destOrd="0" presId="urn:microsoft.com/office/officeart/2005/8/layout/vList5"/>
    <dgm:cxn modelId="{2203F1FA-7C9A-401E-84AA-1AC2E6711151}" srcId="{41749909-3451-464A-9523-264082EF7DDF}" destId="{42A5FA81-3AED-40B8-AB2B-BF36829AFAF3}" srcOrd="0" destOrd="0" parTransId="{EF8768E5-C09D-43E7-8A72-B8C0BC0A2DCE}" sibTransId="{1160E39B-08B6-400A-BAF1-C65CE0BF5D6C}"/>
    <dgm:cxn modelId="{982ECB13-523E-4D08-AAD8-B25155FEB317}" srcId="{3770E4E2-CDF3-48DA-98B2-A9D0CA0A8280}" destId="{7877668D-3DD5-43FF-A0C0-25B2D3411C85}" srcOrd="2" destOrd="0" parTransId="{5736EAB4-D28D-48A5-BA05-19DBE83FBB68}" sibTransId="{692DBC34-0305-42B6-95EF-622913F6F829}"/>
    <dgm:cxn modelId="{CB106EDF-7C64-4C32-9D07-AFA37F903E2E}" srcId="{CDFA6598-1B62-44B6-898A-E04D3469FF0F}" destId="{B87B0453-B68B-4538-82C8-0787FDC35B27}" srcOrd="1" destOrd="0" parTransId="{10AEC3EE-5A16-44E0-B573-7954C962D12F}" sibTransId="{482A3B7E-6845-4AA1-A62F-F15351E27281}"/>
    <dgm:cxn modelId="{D3AAF003-7AF6-4AC0-A317-FFCDE24B1768}" type="presOf" srcId="{42A5FA81-3AED-40B8-AB2B-BF36829AFAF3}" destId="{EBADBC9B-0A76-44A5-8B3A-4D90D36F904D}" srcOrd="0" destOrd="0" presId="urn:microsoft.com/office/officeart/2005/8/layout/vList5"/>
    <dgm:cxn modelId="{87B7CF81-195B-4095-9D2D-B7186C12A5FE}" type="presOf" srcId="{CDFA6598-1B62-44B6-898A-E04D3469FF0F}" destId="{9FB71509-E7F7-4965-AF2C-F08FF0A28894}" srcOrd="0" destOrd="0" presId="urn:microsoft.com/office/officeart/2005/8/layout/vList5"/>
    <dgm:cxn modelId="{2F7D258D-4E5B-4208-B667-649C2116C78E}" type="presOf" srcId="{F53BA90C-EFA0-4D10-93C6-EC5AD981CA9A}" destId="{58F62A3F-DA57-43E6-B720-B1093281A624}" srcOrd="0" destOrd="2" presId="urn:microsoft.com/office/officeart/2005/8/layout/vList5"/>
    <dgm:cxn modelId="{CA8AAAF2-1DA6-413B-97CA-CED2CB3768CC}" type="presOf" srcId="{7877668D-3DD5-43FF-A0C0-25B2D3411C85}" destId="{B084509D-009B-4521-A49A-B3885EABD00C}" srcOrd="0" destOrd="0" presId="urn:microsoft.com/office/officeart/2005/8/layout/vList5"/>
    <dgm:cxn modelId="{2D641AF8-8E21-4667-A3CC-81D9ED783717}" type="presOf" srcId="{3770E4E2-CDF3-48DA-98B2-A9D0CA0A8280}" destId="{B6E2BEFC-1BFF-4FE9-B2AA-E3AD2A8580E5}" srcOrd="0" destOrd="0" presId="urn:microsoft.com/office/officeart/2005/8/layout/vList5"/>
    <dgm:cxn modelId="{5E9B8920-79BC-4F23-A4E6-B03BAE6F2835}" type="presOf" srcId="{AF7C3AF4-EB26-488B-890F-0FE0D3EA8145}" destId="{58F62A3F-DA57-43E6-B720-B1093281A624}" srcOrd="0" destOrd="0" presId="urn:microsoft.com/office/officeart/2005/8/layout/vList5"/>
    <dgm:cxn modelId="{298048AC-65D7-4DAC-962C-9F80A2631482}" type="presOf" srcId="{B87B0453-B68B-4538-82C8-0787FDC35B27}" destId="{58F62A3F-DA57-43E6-B720-B1093281A624}" srcOrd="0" destOrd="1" presId="urn:microsoft.com/office/officeart/2005/8/layout/vList5"/>
    <dgm:cxn modelId="{25C5AA78-A16D-4378-BDC3-AAE41093DA54}" type="presParOf" srcId="{B6E2BEFC-1BFF-4FE9-B2AA-E3AD2A8580E5}" destId="{662887AF-4F8B-41E1-ADBE-BD83B831A69B}" srcOrd="0" destOrd="0" presId="urn:microsoft.com/office/officeart/2005/8/layout/vList5"/>
    <dgm:cxn modelId="{1A1129EC-2022-48AB-BF8B-F26579285764}" type="presParOf" srcId="{662887AF-4F8B-41E1-ADBE-BD83B831A69B}" destId="{9FB71509-E7F7-4965-AF2C-F08FF0A28894}" srcOrd="0" destOrd="0" presId="urn:microsoft.com/office/officeart/2005/8/layout/vList5"/>
    <dgm:cxn modelId="{B72D4DC1-AD34-4A95-AC66-0FFA9F62CD01}" type="presParOf" srcId="{662887AF-4F8B-41E1-ADBE-BD83B831A69B}" destId="{58F62A3F-DA57-43E6-B720-B1093281A624}" srcOrd="1" destOrd="0" presId="urn:microsoft.com/office/officeart/2005/8/layout/vList5"/>
    <dgm:cxn modelId="{A182E23C-0263-4528-AF11-E9EEFB1365E3}" type="presParOf" srcId="{B6E2BEFC-1BFF-4FE9-B2AA-E3AD2A8580E5}" destId="{4FA9E212-4869-4321-A918-6A1E511DAE72}" srcOrd="1" destOrd="0" presId="urn:microsoft.com/office/officeart/2005/8/layout/vList5"/>
    <dgm:cxn modelId="{CB7C73C3-524E-4B21-82D6-A489ADDAC242}" type="presParOf" srcId="{B6E2BEFC-1BFF-4FE9-B2AA-E3AD2A8580E5}" destId="{C7224EBA-39CE-4AA3-907A-97392E0D1215}" srcOrd="2" destOrd="0" presId="urn:microsoft.com/office/officeart/2005/8/layout/vList5"/>
    <dgm:cxn modelId="{EF96BDEB-6E12-42B6-941F-D09E0975A8D3}" type="presParOf" srcId="{C7224EBA-39CE-4AA3-907A-97392E0D1215}" destId="{6B2BD7CB-068A-49D1-9AB4-8E272D0A43A7}" srcOrd="0" destOrd="0" presId="urn:microsoft.com/office/officeart/2005/8/layout/vList5"/>
    <dgm:cxn modelId="{991C6AB5-53EA-4389-AEA0-CDF58E5A8E30}" type="presParOf" srcId="{C7224EBA-39CE-4AA3-907A-97392E0D1215}" destId="{EBADBC9B-0A76-44A5-8B3A-4D90D36F904D}" srcOrd="1" destOrd="0" presId="urn:microsoft.com/office/officeart/2005/8/layout/vList5"/>
    <dgm:cxn modelId="{E90650DA-6FB2-4A0F-82EE-BA4698643441}" type="presParOf" srcId="{B6E2BEFC-1BFF-4FE9-B2AA-E3AD2A8580E5}" destId="{7F148CEB-FC09-4A40-892E-746B6278F2E5}" srcOrd="3" destOrd="0" presId="urn:microsoft.com/office/officeart/2005/8/layout/vList5"/>
    <dgm:cxn modelId="{C8E553E7-2260-4107-86CC-185A14DD4F80}" type="presParOf" srcId="{B6E2BEFC-1BFF-4FE9-B2AA-E3AD2A8580E5}" destId="{AC66F674-37B9-43C7-855F-2EF9C6A3F2AE}" srcOrd="4" destOrd="0" presId="urn:microsoft.com/office/officeart/2005/8/layout/vList5"/>
    <dgm:cxn modelId="{2B544292-010C-4EF6-8B23-3659024420A1}" type="presParOf" srcId="{AC66F674-37B9-43C7-855F-2EF9C6A3F2AE}" destId="{B084509D-009B-4521-A49A-B3885EABD00C}" srcOrd="0" destOrd="0" presId="urn:microsoft.com/office/officeart/2005/8/layout/vList5"/>
    <dgm:cxn modelId="{97187F1C-3D09-47AE-A720-43B9D916AB5C}" type="presParOf" srcId="{AC66F674-37B9-43C7-855F-2EF9C6A3F2AE}" destId="{FF1BF780-9F26-4FE3-A906-124B9C6840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215356-D894-481F-9872-221CD3E1F268}" type="doc">
      <dgm:prSet loTypeId="urn:microsoft.com/office/officeart/2005/8/layout/cycle2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0A7D1174-3B7B-42B0-95D8-F5E9A5AF0934}">
      <dgm:prSet phldrT="[文本]" custT="1"/>
      <dgm:spPr/>
      <dgm:t>
        <a:bodyPr/>
        <a:lstStyle/>
        <a:p>
          <a:r>
            <a:rPr lang="en-US" altLang="zh-CN" sz="2400" b="1" dirty="0" smtClean="0"/>
            <a:t>Lab of Surface Physics</a:t>
          </a:r>
          <a:endParaRPr lang="zh-CN" altLang="en-US" sz="2400" b="1" dirty="0"/>
        </a:p>
      </dgm:t>
    </dgm:pt>
    <dgm:pt modelId="{8ED038D5-A53D-4272-A747-AEBC470F7A0E}" type="parTrans" cxnId="{F8C488A1-9391-48A2-9BB7-80090588A5ED}">
      <dgm:prSet/>
      <dgm:spPr/>
      <dgm:t>
        <a:bodyPr/>
        <a:lstStyle/>
        <a:p>
          <a:endParaRPr lang="zh-CN" altLang="en-US"/>
        </a:p>
      </dgm:t>
    </dgm:pt>
    <dgm:pt modelId="{051448D9-12CE-4460-99AD-3A8DBC570C34}" type="sibTrans" cxnId="{F8C488A1-9391-48A2-9BB7-80090588A5ED}">
      <dgm:prSet/>
      <dgm:spPr/>
      <dgm:t>
        <a:bodyPr/>
        <a:lstStyle/>
        <a:p>
          <a:endParaRPr lang="zh-CN" altLang="en-US"/>
        </a:p>
      </dgm:t>
    </dgm:pt>
    <dgm:pt modelId="{644A2AE6-813B-452B-9F7A-A4491E87D263}">
      <dgm:prSet phldrT="[文本]"/>
      <dgm:spPr/>
      <dgm:t>
        <a:bodyPr/>
        <a:lstStyle/>
        <a:p>
          <a:r>
            <a:rPr lang="en-US" altLang="zh-CN" b="1" dirty="0" smtClean="0"/>
            <a:t>Lab of Genetic Engineering</a:t>
          </a:r>
          <a:endParaRPr lang="zh-CN" altLang="en-US" b="1" dirty="0"/>
        </a:p>
      </dgm:t>
    </dgm:pt>
    <dgm:pt modelId="{171A07BE-9DD3-4CBA-95FA-3BABE7C383F8}" type="parTrans" cxnId="{A87472F7-05DD-40A2-9A51-4876DF06C5E0}">
      <dgm:prSet/>
      <dgm:spPr/>
      <dgm:t>
        <a:bodyPr/>
        <a:lstStyle/>
        <a:p>
          <a:endParaRPr lang="zh-CN" altLang="en-US"/>
        </a:p>
      </dgm:t>
    </dgm:pt>
    <dgm:pt modelId="{5DCFC6FC-D626-4729-8022-A299AC32B2A7}" type="sibTrans" cxnId="{A87472F7-05DD-40A2-9A51-4876DF06C5E0}">
      <dgm:prSet/>
      <dgm:spPr/>
      <dgm:t>
        <a:bodyPr/>
        <a:lstStyle/>
        <a:p>
          <a:endParaRPr lang="zh-CN" altLang="en-US"/>
        </a:p>
      </dgm:t>
    </dgm:pt>
    <dgm:pt modelId="{78B3D9DA-6086-4F72-A94F-0B85E4969D1A}">
      <dgm:prSet phldrT="[文本]" custT="1"/>
      <dgm:spPr/>
      <dgm:t>
        <a:bodyPr/>
        <a:lstStyle/>
        <a:p>
          <a:r>
            <a:rPr lang="en-US" altLang="zh-CN" sz="2400" b="1" dirty="0" smtClean="0"/>
            <a:t>Lab of Molecular engineering of Polymers</a:t>
          </a:r>
          <a:endParaRPr lang="zh-CN" altLang="en-US" sz="2400" b="1" dirty="0"/>
        </a:p>
      </dgm:t>
    </dgm:pt>
    <dgm:pt modelId="{3EC5D283-6403-4B2D-AC35-9BF8E8ADE81F}" type="parTrans" cxnId="{8DB91E05-49E0-4DE6-A594-3FC6DC18D46C}">
      <dgm:prSet/>
      <dgm:spPr/>
      <dgm:t>
        <a:bodyPr/>
        <a:lstStyle/>
        <a:p>
          <a:endParaRPr lang="zh-CN" altLang="en-US"/>
        </a:p>
      </dgm:t>
    </dgm:pt>
    <dgm:pt modelId="{1E27377E-FF1A-480E-A9BF-5DF36677F047}" type="sibTrans" cxnId="{8DB91E05-49E0-4DE6-A594-3FC6DC18D46C}">
      <dgm:prSet/>
      <dgm:spPr/>
      <dgm:t>
        <a:bodyPr/>
        <a:lstStyle/>
        <a:p>
          <a:endParaRPr lang="zh-CN" altLang="en-US"/>
        </a:p>
      </dgm:t>
    </dgm:pt>
    <dgm:pt modelId="{EE9965AE-3BC1-4E84-9E0C-5350893ED36A}">
      <dgm:prSet phldrT="[文本]" custT="1"/>
      <dgm:spPr/>
      <dgm:t>
        <a:bodyPr/>
        <a:lstStyle/>
        <a:p>
          <a:r>
            <a:rPr lang="en-US" altLang="zh-CN" sz="2400" b="1" dirty="0" smtClean="0"/>
            <a:t>Lab of Medical Neurobiology</a:t>
          </a:r>
          <a:endParaRPr lang="zh-CN" altLang="en-US" sz="2400" b="1" dirty="0"/>
        </a:p>
      </dgm:t>
    </dgm:pt>
    <dgm:pt modelId="{3663F560-757B-4B29-8091-D98B1D341D27}" type="parTrans" cxnId="{53225811-32AC-41CB-B7AE-DDAFFEC291E2}">
      <dgm:prSet/>
      <dgm:spPr/>
      <dgm:t>
        <a:bodyPr/>
        <a:lstStyle/>
        <a:p>
          <a:endParaRPr lang="zh-CN" altLang="en-US"/>
        </a:p>
      </dgm:t>
    </dgm:pt>
    <dgm:pt modelId="{38EE5A82-9705-4D4A-B469-DE98A80AF515}" type="sibTrans" cxnId="{53225811-32AC-41CB-B7AE-DDAFFEC291E2}">
      <dgm:prSet/>
      <dgm:spPr/>
      <dgm:t>
        <a:bodyPr/>
        <a:lstStyle/>
        <a:p>
          <a:endParaRPr lang="zh-CN" altLang="en-US"/>
        </a:p>
      </dgm:t>
    </dgm:pt>
    <dgm:pt modelId="{66AE2F79-C7D3-4FB4-8DD4-9E25522D6A3C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rgbClr val="FF0000"/>
              </a:solidFill>
            </a:rPr>
            <a:t>Lab of Application-Specific Integrated Circuits and Systems</a:t>
          </a:r>
          <a:endParaRPr lang="zh-CN" altLang="en-US" sz="2000" b="1" dirty="0">
            <a:solidFill>
              <a:srgbClr val="FF0000"/>
            </a:solidFill>
          </a:endParaRPr>
        </a:p>
      </dgm:t>
    </dgm:pt>
    <dgm:pt modelId="{A973A012-2FF7-4A1B-8DB8-B6D654A95386}" type="parTrans" cxnId="{1BE57546-36C3-4E3E-8361-0A31C91589C5}">
      <dgm:prSet/>
      <dgm:spPr/>
      <dgm:t>
        <a:bodyPr/>
        <a:lstStyle/>
        <a:p>
          <a:endParaRPr lang="zh-CN" altLang="en-US"/>
        </a:p>
      </dgm:t>
    </dgm:pt>
    <dgm:pt modelId="{3B25A51C-A21C-4311-A149-B32BF23CE782}" type="sibTrans" cxnId="{1BE57546-36C3-4E3E-8361-0A31C91589C5}">
      <dgm:prSet/>
      <dgm:spPr/>
      <dgm:t>
        <a:bodyPr/>
        <a:lstStyle/>
        <a:p>
          <a:endParaRPr lang="zh-CN" altLang="en-US"/>
        </a:p>
      </dgm:t>
    </dgm:pt>
    <dgm:pt modelId="{FEBD6EA3-F817-4144-88B4-8EBC5CB17A34}" type="pres">
      <dgm:prSet presAssocID="{96215356-D894-481F-9872-221CD3E1F26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541915E-AA66-4AC4-919B-F74CB0B0E75D}" type="pres">
      <dgm:prSet presAssocID="{0A7D1174-3B7B-42B0-95D8-F5E9A5AF0934}" presName="node" presStyleLbl="node1" presStyleIdx="0" presStyleCnt="5" custScaleX="213172" custScaleY="120960" custRadScaleRad="101595" custRadScaleInc="-250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6DF374-5F93-46B6-8D80-C33817B6ADCA}" type="pres">
      <dgm:prSet presAssocID="{051448D9-12CE-4460-99AD-3A8DBC570C34}" presName="sibTrans" presStyleLbl="sibTrans2D1" presStyleIdx="0" presStyleCnt="5"/>
      <dgm:spPr/>
      <dgm:t>
        <a:bodyPr/>
        <a:lstStyle/>
        <a:p>
          <a:endParaRPr lang="zh-CN" altLang="en-US"/>
        </a:p>
      </dgm:t>
    </dgm:pt>
    <dgm:pt modelId="{6636FAE5-6104-4113-A31C-2C497ED0BAC0}" type="pres">
      <dgm:prSet presAssocID="{051448D9-12CE-4460-99AD-3A8DBC570C34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4DE80440-7E6D-4F11-8788-F4BB4E1B9FD0}" type="pres">
      <dgm:prSet presAssocID="{644A2AE6-813B-452B-9F7A-A4491E87D263}" presName="node" presStyleLbl="node1" presStyleIdx="1" presStyleCnt="5" custScaleX="218303" custScaleY="124878" custRadScaleRad="148966" custRadScaleInc="1186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EDAD95C-9B6F-4497-B575-8ACB2CEAB6AF}" type="pres">
      <dgm:prSet presAssocID="{5DCFC6FC-D626-4729-8022-A299AC32B2A7}" presName="sibTrans" presStyleLbl="sibTrans2D1" presStyleIdx="1" presStyleCnt="5"/>
      <dgm:spPr/>
      <dgm:t>
        <a:bodyPr/>
        <a:lstStyle/>
        <a:p>
          <a:endParaRPr lang="zh-CN" altLang="en-US"/>
        </a:p>
      </dgm:t>
    </dgm:pt>
    <dgm:pt modelId="{5B860747-3D77-4BA9-8C49-7EC410274001}" type="pres">
      <dgm:prSet presAssocID="{5DCFC6FC-D626-4729-8022-A299AC32B2A7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54072FFB-B59F-463A-A9CB-AE488FBD338B}" type="pres">
      <dgm:prSet presAssocID="{78B3D9DA-6086-4F72-A94F-0B85E4969D1A}" presName="node" presStyleLbl="node1" presStyleIdx="2" presStyleCnt="5" custScaleX="212213" custScaleY="140451" custRadScaleRad="132580" custRadScaleInc="-4377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08192DF-2902-4931-91E4-6254B358EEB4}" type="pres">
      <dgm:prSet presAssocID="{1E27377E-FF1A-480E-A9BF-5DF36677F047}" presName="sibTrans" presStyleLbl="sibTrans2D1" presStyleIdx="2" presStyleCnt="5"/>
      <dgm:spPr/>
      <dgm:t>
        <a:bodyPr/>
        <a:lstStyle/>
        <a:p>
          <a:endParaRPr lang="zh-CN" altLang="en-US"/>
        </a:p>
      </dgm:t>
    </dgm:pt>
    <dgm:pt modelId="{FF608EAD-732C-404B-9B2C-8C6F27DF36CB}" type="pres">
      <dgm:prSet presAssocID="{1E27377E-FF1A-480E-A9BF-5DF36677F047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30451830-EBE2-4C04-8E2F-418E4B8B944C}" type="pres">
      <dgm:prSet presAssocID="{EE9965AE-3BC1-4E84-9E0C-5350893ED36A}" presName="node" presStyleLbl="node1" presStyleIdx="3" presStyleCnt="5" custScaleX="228157" custScaleY="139880" custRadScaleRad="128304" custRadScaleInc="3991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A911FC-B960-432A-9126-9E50AB45DC3D}" type="pres">
      <dgm:prSet presAssocID="{38EE5A82-9705-4D4A-B469-DE98A80AF515}" presName="sibTrans" presStyleLbl="sibTrans2D1" presStyleIdx="3" presStyleCnt="5"/>
      <dgm:spPr/>
      <dgm:t>
        <a:bodyPr/>
        <a:lstStyle/>
        <a:p>
          <a:endParaRPr lang="zh-CN" altLang="en-US"/>
        </a:p>
      </dgm:t>
    </dgm:pt>
    <dgm:pt modelId="{2A94FEB9-37B6-4250-B7CD-37AFF7EF84C6}" type="pres">
      <dgm:prSet presAssocID="{38EE5A82-9705-4D4A-B469-DE98A80AF515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09CB3C27-0225-46D0-BFD4-7F5863040973}" type="pres">
      <dgm:prSet presAssocID="{66AE2F79-C7D3-4FB4-8DD4-9E25522D6A3C}" presName="node" presStyleLbl="node1" presStyleIdx="4" presStyleCnt="5" custScaleX="210114" custScaleY="135419" custRadScaleRad="151291" custRadScaleInc="-1246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896BEF-D0B3-4FED-AE19-8444EAFB08A7}" type="pres">
      <dgm:prSet presAssocID="{3B25A51C-A21C-4311-A149-B32BF23CE782}" presName="sibTrans" presStyleLbl="sibTrans2D1" presStyleIdx="4" presStyleCnt="5"/>
      <dgm:spPr/>
      <dgm:t>
        <a:bodyPr/>
        <a:lstStyle/>
        <a:p>
          <a:endParaRPr lang="zh-CN" altLang="en-US"/>
        </a:p>
      </dgm:t>
    </dgm:pt>
    <dgm:pt modelId="{E3B6FB99-0E93-4B1A-B632-2DF067AC6F54}" type="pres">
      <dgm:prSet presAssocID="{3B25A51C-A21C-4311-A149-B32BF23CE782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662C94C4-D867-4B19-99A7-F392513D3E26}" type="presOf" srcId="{96215356-D894-481F-9872-221CD3E1F268}" destId="{FEBD6EA3-F817-4144-88B4-8EBC5CB17A34}" srcOrd="0" destOrd="0" presId="urn:microsoft.com/office/officeart/2005/8/layout/cycle2"/>
    <dgm:cxn modelId="{35CA4D9F-5DAB-4BBC-BE03-F4FCBCA9C5EA}" type="presOf" srcId="{66AE2F79-C7D3-4FB4-8DD4-9E25522D6A3C}" destId="{09CB3C27-0225-46D0-BFD4-7F5863040973}" srcOrd="0" destOrd="0" presId="urn:microsoft.com/office/officeart/2005/8/layout/cycle2"/>
    <dgm:cxn modelId="{B9AB676D-46E8-48E8-A78D-BA39EE449BEE}" type="presOf" srcId="{EE9965AE-3BC1-4E84-9E0C-5350893ED36A}" destId="{30451830-EBE2-4C04-8E2F-418E4B8B944C}" srcOrd="0" destOrd="0" presId="urn:microsoft.com/office/officeart/2005/8/layout/cycle2"/>
    <dgm:cxn modelId="{6761D1DB-8843-4AF0-9311-A1F8FFF62C01}" type="presOf" srcId="{051448D9-12CE-4460-99AD-3A8DBC570C34}" destId="{B66DF374-5F93-46B6-8D80-C33817B6ADCA}" srcOrd="0" destOrd="0" presId="urn:microsoft.com/office/officeart/2005/8/layout/cycle2"/>
    <dgm:cxn modelId="{F4EAE3C5-1136-4039-83EB-BA388C52A323}" type="presOf" srcId="{0A7D1174-3B7B-42B0-95D8-F5E9A5AF0934}" destId="{1541915E-AA66-4AC4-919B-F74CB0B0E75D}" srcOrd="0" destOrd="0" presId="urn:microsoft.com/office/officeart/2005/8/layout/cycle2"/>
    <dgm:cxn modelId="{1DDE7760-6A1F-4DBC-AFE7-B7B9D7510BF8}" type="presOf" srcId="{3B25A51C-A21C-4311-A149-B32BF23CE782}" destId="{E3B6FB99-0E93-4B1A-B632-2DF067AC6F54}" srcOrd="1" destOrd="0" presId="urn:microsoft.com/office/officeart/2005/8/layout/cycle2"/>
    <dgm:cxn modelId="{53225811-32AC-41CB-B7AE-DDAFFEC291E2}" srcId="{96215356-D894-481F-9872-221CD3E1F268}" destId="{EE9965AE-3BC1-4E84-9E0C-5350893ED36A}" srcOrd="3" destOrd="0" parTransId="{3663F560-757B-4B29-8091-D98B1D341D27}" sibTransId="{38EE5A82-9705-4D4A-B469-DE98A80AF515}"/>
    <dgm:cxn modelId="{3BAAB0EA-D517-4117-91E9-629C5DF9AF54}" type="presOf" srcId="{5DCFC6FC-D626-4729-8022-A299AC32B2A7}" destId="{EEDAD95C-9B6F-4497-B575-8ACB2CEAB6AF}" srcOrd="0" destOrd="0" presId="urn:microsoft.com/office/officeart/2005/8/layout/cycle2"/>
    <dgm:cxn modelId="{A87472F7-05DD-40A2-9A51-4876DF06C5E0}" srcId="{96215356-D894-481F-9872-221CD3E1F268}" destId="{644A2AE6-813B-452B-9F7A-A4491E87D263}" srcOrd="1" destOrd="0" parTransId="{171A07BE-9DD3-4CBA-95FA-3BABE7C383F8}" sibTransId="{5DCFC6FC-D626-4729-8022-A299AC32B2A7}"/>
    <dgm:cxn modelId="{1BE57546-36C3-4E3E-8361-0A31C91589C5}" srcId="{96215356-D894-481F-9872-221CD3E1F268}" destId="{66AE2F79-C7D3-4FB4-8DD4-9E25522D6A3C}" srcOrd="4" destOrd="0" parTransId="{A973A012-2FF7-4A1B-8DB8-B6D654A95386}" sibTransId="{3B25A51C-A21C-4311-A149-B32BF23CE782}"/>
    <dgm:cxn modelId="{73BAAA62-AC6E-4E86-9A49-160AE0D35D7A}" type="presOf" srcId="{38EE5A82-9705-4D4A-B469-DE98A80AF515}" destId="{2EA911FC-B960-432A-9126-9E50AB45DC3D}" srcOrd="0" destOrd="0" presId="urn:microsoft.com/office/officeart/2005/8/layout/cycle2"/>
    <dgm:cxn modelId="{F9D5DA44-2B6F-42B2-BE34-184659E0D280}" type="presOf" srcId="{3B25A51C-A21C-4311-A149-B32BF23CE782}" destId="{A8896BEF-D0B3-4FED-AE19-8444EAFB08A7}" srcOrd="0" destOrd="0" presId="urn:microsoft.com/office/officeart/2005/8/layout/cycle2"/>
    <dgm:cxn modelId="{282D9F38-BE98-44BF-9F61-C58D6372E099}" type="presOf" srcId="{5DCFC6FC-D626-4729-8022-A299AC32B2A7}" destId="{5B860747-3D77-4BA9-8C49-7EC410274001}" srcOrd="1" destOrd="0" presId="urn:microsoft.com/office/officeart/2005/8/layout/cycle2"/>
    <dgm:cxn modelId="{A4068966-0BA1-4077-95DB-FC7480DEAE05}" type="presOf" srcId="{38EE5A82-9705-4D4A-B469-DE98A80AF515}" destId="{2A94FEB9-37B6-4250-B7CD-37AFF7EF84C6}" srcOrd="1" destOrd="0" presId="urn:microsoft.com/office/officeart/2005/8/layout/cycle2"/>
    <dgm:cxn modelId="{49838F70-DDFB-4D1B-9DB5-0B01E0DAFC4E}" type="presOf" srcId="{051448D9-12CE-4460-99AD-3A8DBC570C34}" destId="{6636FAE5-6104-4113-A31C-2C497ED0BAC0}" srcOrd="1" destOrd="0" presId="urn:microsoft.com/office/officeart/2005/8/layout/cycle2"/>
    <dgm:cxn modelId="{8DB91E05-49E0-4DE6-A594-3FC6DC18D46C}" srcId="{96215356-D894-481F-9872-221CD3E1F268}" destId="{78B3D9DA-6086-4F72-A94F-0B85E4969D1A}" srcOrd="2" destOrd="0" parTransId="{3EC5D283-6403-4B2D-AC35-9BF8E8ADE81F}" sibTransId="{1E27377E-FF1A-480E-A9BF-5DF36677F047}"/>
    <dgm:cxn modelId="{A6A0FE1D-D387-49C4-971E-81434DB2FB0D}" type="presOf" srcId="{644A2AE6-813B-452B-9F7A-A4491E87D263}" destId="{4DE80440-7E6D-4F11-8788-F4BB4E1B9FD0}" srcOrd="0" destOrd="0" presId="urn:microsoft.com/office/officeart/2005/8/layout/cycle2"/>
    <dgm:cxn modelId="{8DE7F590-56B9-4F3A-8027-AED3AC3B0014}" type="presOf" srcId="{1E27377E-FF1A-480E-A9BF-5DF36677F047}" destId="{008192DF-2902-4931-91E4-6254B358EEB4}" srcOrd="0" destOrd="0" presId="urn:microsoft.com/office/officeart/2005/8/layout/cycle2"/>
    <dgm:cxn modelId="{B9CC4ACC-8776-4322-939F-6D8572E8415B}" type="presOf" srcId="{1E27377E-FF1A-480E-A9BF-5DF36677F047}" destId="{FF608EAD-732C-404B-9B2C-8C6F27DF36CB}" srcOrd="1" destOrd="0" presId="urn:microsoft.com/office/officeart/2005/8/layout/cycle2"/>
    <dgm:cxn modelId="{E89E187C-2B4C-4643-97AD-8A5C1AA6C1D0}" type="presOf" srcId="{78B3D9DA-6086-4F72-A94F-0B85E4969D1A}" destId="{54072FFB-B59F-463A-A9CB-AE488FBD338B}" srcOrd="0" destOrd="0" presId="urn:microsoft.com/office/officeart/2005/8/layout/cycle2"/>
    <dgm:cxn modelId="{F8C488A1-9391-48A2-9BB7-80090588A5ED}" srcId="{96215356-D894-481F-9872-221CD3E1F268}" destId="{0A7D1174-3B7B-42B0-95D8-F5E9A5AF0934}" srcOrd="0" destOrd="0" parTransId="{8ED038D5-A53D-4272-A747-AEBC470F7A0E}" sibTransId="{051448D9-12CE-4460-99AD-3A8DBC570C34}"/>
    <dgm:cxn modelId="{B537FD77-8929-43A1-BC70-07EFB93AF90F}" type="presParOf" srcId="{FEBD6EA3-F817-4144-88B4-8EBC5CB17A34}" destId="{1541915E-AA66-4AC4-919B-F74CB0B0E75D}" srcOrd="0" destOrd="0" presId="urn:microsoft.com/office/officeart/2005/8/layout/cycle2"/>
    <dgm:cxn modelId="{E2EBA556-1755-478C-A2A4-74D9DC39E8E7}" type="presParOf" srcId="{FEBD6EA3-F817-4144-88B4-8EBC5CB17A34}" destId="{B66DF374-5F93-46B6-8D80-C33817B6ADCA}" srcOrd="1" destOrd="0" presId="urn:microsoft.com/office/officeart/2005/8/layout/cycle2"/>
    <dgm:cxn modelId="{1A34AA80-FAE6-4950-B641-82152F9A8A5B}" type="presParOf" srcId="{B66DF374-5F93-46B6-8D80-C33817B6ADCA}" destId="{6636FAE5-6104-4113-A31C-2C497ED0BAC0}" srcOrd="0" destOrd="0" presId="urn:microsoft.com/office/officeart/2005/8/layout/cycle2"/>
    <dgm:cxn modelId="{0A02392F-F7E2-46C1-9DEC-75BC9B93F747}" type="presParOf" srcId="{FEBD6EA3-F817-4144-88B4-8EBC5CB17A34}" destId="{4DE80440-7E6D-4F11-8788-F4BB4E1B9FD0}" srcOrd="2" destOrd="0" presId="urn:microsoft.com/office/officeart/2005/8/layout/cycle2"/>
    <dgm:cxn modelId="{35E680B2-BFC8-4BB7-9591-BEEEB5EEC9B2}" type="presParOf" srcId="{FEBD6EA3-F817-4144-88B4-8EBC5CB17A34}" destId="{EEDAD95C-9B6F-4497-B575-8ACB2CEAB6AF}" srcOrd="3" destOrd="0" presId="urn:microsoft.com/office/officeart/2005/8/layout/cycle2"/>
    <dgm:cxn modelId="{05656410-69A0-4DE1-AC62-9BC588855844}" type="presParOf" srcId="{EEDAD95C-9B6F-4497-B575-8ACB2CEAB6AF}" destId="{5B860747-3D77-4BA9-8C49-7EC410274001}" srcOrd="0" destOrd="0" presId="urn:microsoft.com/office/officeart/2005/8/layout/cycle2"/>
    <dgm:cxn modelId="{75C3467A-24E7-4112-9A1E-3F98790A1AFD}" type="presParOf" srcId="{FEBD6EA3-F817-4144-88B4-8EBC5CB17A34}" destId="{54072FFB-B59F-463A-A9CB-AE488FBD338B}" srcOrd="4" destOrd="0" presId="urn:microsoft.com/office/officeart/2005/8/layout/cycle2"/>
    <dgm:cxn modelId="{D211832B-3752-487F-81B2-E660E2F80742}" type="presParOf" srcId="{FEBD6EA3-F817-4144-88B4-8EBC5CB17A34}" destId="{008192DF-2902-4931-91E4-6254B358EEB4}" srcOrd="5" destOrd="0" presId="urn:microsoft.com/office/officeart/2005/8/layout/cycle2"/>
    <dgm:cxn modelId="{51421656-D4AB-4964-89DD-EA577B73BBFB}" type="presParOf" srcId="{008192DF-2902-4931-91E4-6254B358EEB4}" destId="{FF608EAD-732C-404B-9B2C-8C6F27DF36CB}" srcOrd="0" destOrd="0" presId="urn:microsoft.com/office/officeart/2005/8/layout/cycle2"/>
    <dgm:cxn modelId="{44908074-C400-4E14-8D8C-45CCB1962602}" type="presParOf" srcId="{FEBD6EA3-F817-4144-88B4-8EBC5CB17A34}" destId="{30451830-EBE2-4C04-8E2F-418E4B8B944C}" srcOrd="6" destOrd="0" presId="urn:microsoft.com/office/officeart/2005/8/layout/cycle2"/>
    <dgm:cxn modelId="{2C202A68-0C47-4455-B180-806B5EEDFAC8}" type="presParOf" srcId="{FEBD6EA3-F817-4144-88B4-8EBC5CB17A34}" destId="{2EA911FC-B960-432A-9126-9E50AB45DC3D}" srcOrd="7" destOrd="0" presId="urn:microsoft.com/office/officeart/2005/8/layout/cycle2"/>
    <dgm:cxn modelId="{9046F1B4-87C8-4513-9B99-0808F2005E4D}" type="presParOf" srcId="{2EA911FC-B960-432A-9126-9E50AB45DC3D}" destId="{2A94FEB9-37B6-4250-B7CD-37AFF7EF84C6}" srcOrd="0" destOrd="0" presId="urn:microsoft.com/office/officeart/2005/8/layout/cycle2"/>
    <dgm:cxn modelId="{F92A9B93-22F0-4201-81AD-3BDA9DF2FE55}" type="presParOf" srcId="{FEBD6EA3-F817-4144-88B4-8EBC5CB17A34}" destId="{09CB3C27-0225-46D0-BFD4-7F5863040973}" srcOrd="8" destOrd="0" presId="urn:microsoft.com/office/officeart/2005/8/layout/cycle2"/>
    <dgm:cxn modelId="{F5B89534-3954-4F45-B5A9-64D71258C01F}" type="presParOf" srcId="{FEBD6EA3-F817-4144-88B4-8EBC5CB17A34}" destId="{A8896BEF-D0B3-4FED-AE19-8444EAFB08A7}" srcOrd="9" destOrd="0" presId="urn:microsoft.com/office/officeart/2005/8/layout/cycle2"/>
    <dgm:cxn modelId="{C202C9FF-5419-473A-9A91-F73EAA4E133D}" type="presParOf" srcId="{A8896BEF-D0B3-4FED-AE19-8444EAFB08A7}" destId="{E3B6FB99-0E93-4B1A-B632-2DF067AC6F5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30D295-22AA-4BE4-B6C7-A54D4B03853D}">
      <dsp:nvSpPr>
        <dsp:cNvPr id="0" name=""/>
        <dsp:cNvSpPr/>
      </dsp:nvSpPr>
      <dsp:spPr>
        <a:xfrm rot="5400000">
          <a:off x="4634245" y="-2248744"/>
          <a:ext cx="1040806" cy="56782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400" b="1" kern="1200" dirty="0" smtClean="0">
              <a:solidFill>
                <a:schemeClr val="tx1"/>
              </a:solidFill>
            </a:rPr>
            <a:t>School of Mathematics and Science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 rot="5400000">
        <a:off x="4634245" y="-2248744"/>
        <a:ext cx="1040806" cy="5678292"/>
      </dsp:txXfrm>
    </dsp:sp>
    <dsp:sp modelId="{97363930-430E-49C1-B9BA-AE83E744E963}">
      <dsp:nvSpPr>
        <dsp:cNvPr id="0" name=""/>
        <dsp:cNvSpPr/>
      </dsp:nvSpPr>
      <dsp:spPr>
        <a:xfrm>
          <a:off x="898" y="1500"/>
          <a:ext cx="2242582" cy="117604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 smtClean="0"/>
            <a:t>Mathematics</a:t>
          </a:r>
          <a:endParaRPr lang="zh-CN" altLang="en-US" sz="2400" b="1" kern="1200" dirty="0"/>
        </a:p>
      </dsp:txBody>
      <dsp:txXfrm>
        <a:off x="898" y="1500"/>
        <a:ext cx="2242582" cy="1176047"/>
      </dsp:txXfrm>
    </dsp:sp>
    <dsp:sp modelId="{25D341E9-B189-4E59-901E-E2C935CB0E80}">
      <dsp:nvSpPr>
        <dsp:cNvPr id="0" name=""/>
        <dsp:cNvSpPr/>
      </dsp:nvSpPr>
      <dsp:spPr>
        <a:xfrm rot="5400000">
          <a:off x="3650593" y="-101200"/>
          <a:ext cx="3159792" cy="597143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Department of Physics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School of Information Science and Technology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School of Computer Science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School of Software Engineering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School of Microelectronics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Department of Materials Science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Department of Mechanics and Engineering Science</a:t>
          </a:r>
          <a:endParaRPr lang="zh-CN" altLang="en-US" sz="20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chemeClr val="tx1"/>
              </a:solidFill>
            </a:rPr>
            <a:t>Department of Nuclear Science and Technology</a:t>
          </a:r>
          <a:endParaRPr lang="zh-CN" altLang="en-US" sz="2000" b="1" kern="1200" dirty="0">
            <a:solidFill>
              <a:schemeClr val="tx1"/>
            </a:solidFill>
          </a:endParaRPr>
        </a:p>
      </dsp:txBody>
      <dsp:txXfrm rot="5400000">
        <a:off x="3650593" y="-101200"/>
        <a:ext cx="3159792" cy="5971437"/>
      </dsp:txXfrm>
    </dsp:sp>
    <dsp:sp modelId="{ECEC16EF-5588-44F0-87DB-8A17F1738BA1}">
      <dsp:nvSpPr>
        <dsp:cNvPr id="0" name=""/>
        <dsp:cNvSpPr/>
      </dsp:nvSpPr>
      <dsp:spPr>
        <a:xfrm>
          <a:off x="898" y="1707360"/>
          <a:ext cx="2256365" cy="23335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400" b="1" kern="1200" dirty="0" smtClean="0"/>
            <a:t>Physics</a:t>
          </a:r>
          <a:endParaRPr lang="zh-CN" altLang="en-US" sz="4400" b="1" kern="1200" dirty="0"/>
        </a:p>
      </dsp:txBody>
      <dsp:txXfrm>
        <a:off x="898" y="1707360"/>
        <a:ext cx="2256365" cy="2333520"/>
      </dsp:txXfrm>
    </dsp:sp>
    <dsp:sp modelId="{8DB6221D-0737-43D8-BF17-738A7CD08182}">
      <dsp:nvSpPr>
        <dsp:cNvPr id="0" name=""/>
        <dsp:cNvSpPr/>
      </dsp:nvSpPr>
      <dsp:spPr>
        <a:xfrm rot="5400000">
          <a:off x="4667315" y="2198745"/>
          <a:ext cx="1157855" cy="596448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b="1" kern="1200" dirty="0" smtClean="0">
              <a:solidFill>
                <a:schemeClr val="tx1"/>
              </a:solidFill>
            </a:rPr>
            <a:t>Department of Chemistry</a:t>
          </a:r>
          <a:endParaRPr lang="zh-CN" altLang="en-US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b="1" kern="1200" dirty="0" smtClean="0">
              <a:solidFill>
                <a:schemeClr val="tx1"/>
              </a:solidFill>
            </a:rPr>
            <a:t>Department of Macromolecular Science</a:t>
          </a:r>
          <a:endParaRPr lang="zh-CN" altLang="en-US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800" b="1" kern="1200" dirty="0" smtClean="0">
              <a:solidFill>
                <a:schemeClr val="tx1"/>
              </a:solidFill>
            </a:rPr>
            <a:t>Department of Environmental Science and Engineeri</a:t>
          </a:r>
          <a:r>
            <a:rPr lang="en-US" altLang="zh-CN" sz="1800" b="1" kern="1200" dirty="0" smtClean="0"/>
            <a:t>ng</a:t>
          </a:r>
          <a:endParaRPr lang="zh-CN" altLang="en-US" sz="18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600" kern="1200" dirty="0"/>
        </a:p>
      </dsp:txBody>
      <dsp:txXfrm rot="5400000">
        <a:off x="4667315" y="2198745"/>
        <a:ext cx="1157855" cy="5964488"/>
      </dsp:txXfrm>
    </dsp:sp>
    <dsp:sp modelId="{05AFE3E7-C77C-4D1D-8C06-5E76C585B422}">
      <dsp:nvSpPr>
        <dsp:cNvPr id="0" name=""/>
        <dsp:cNvSpPr/>
      </dsp:nvSpPr>
      <dsp:spPr>
        <a:xfrm>
          <a:off x="898" y="4570692"/>
          <a:ext cx="2263100" cy="122059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b="1" kern="1200" dirty="0" smtClean="0"/>
            <a:t>Chemistry</a:t>
          </a:r>
          <a:endParaRPr lang="zh-CN" altLang="en-US" sz="3300" b="1" kern="1200" dirty="0"/>
        </a:p>
      </dsp:txBody>
      <dsp:txXfrm>
        <a:off x="898" y="4570692"/>
        <a:ext cx="2263100" cy="122059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F62A3F-DA57-43E6-B720-B1093281A624}">
      <dsp:nvSpPr>
        <dsp:cNvPr id="0" name=""/>
        <dsp:cNvSpPr/>
      </dsp:nvSpPr>
      <dsp:spPr>
        <a:xfrm rot="5400000">
          <a:off x="5172415" y="-2103090"/>
          <a:ext cx="847425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5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600" b="1" kern="1200" dirty="0" smtClean="0">
              <a:solidFill>
                <a:schemeClr val="tx1"/>
              </a:solidFill>
            </a:rPr>
            <a:t>School of Life Science</a:t>
          </a:r>
          <a:endParaRPr lang="zh-CN" altLang="en-US" sz="3600" b="1" kern="1200" dirty="0">
            <a:solidFill>
              <a:schemeClr val="tx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500" kern="1200" dirty="0"/>
        </a:p>
      </dsp:txBody>
      <dsp:txXfrm rot="5400000">
        <a:off x="5172415" y="-2103090"/>
        <a:ext cx="847425" cy="5266944"/>
      </dsp:txXfrm>
    </dsp:sp>
    <dsp:sp modelId="{9FB71509-E7F7-4965-AF2C-F08FF0A28894}">
      <dsp:nvSpPr>
        <dsp:cNvPr id="0" name=""/>
        <dsp:cNvSpPr/>
      </dsp:nvSpPr>
      <dsp:spPr>
        <a:xfrm>
          <a:off x="0" y="740"/>
          <a:ext cx="2962656" cy="105928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000" b="1" kern="1200" dirty="0" smtClean="0"/>
            <a:t>Life Science</a:t>
          </a:r>
          <a:endParaRPr lang="zh-CN" altLang="en-US" sz="4000" b="1" kern="1200" dirty="0"/>
        </a:p>
      </dsp:txBody>
      <dsp:txXfrm>
        <a:off x="0" y="740"/>
        <a:ext cx="2962656" cy="1059281"/>
      </dsp:txXfrm>
    </dsp:sp>
    <dsp:sp modelId="{EBADBC9B-0A76-44A5-8B3A-4D90D36F904D}">
      <dsp:nvSpPr>
        <dsp:cNvPr id="0" name=""/>
        <dsp:cNvSpPr/>
      </dsp:nvSpPr>
      <dsp:spPr>
        <a:xfrm rot="5400000">
          <a:off x="3909745" y="160112"/>
          <a:ext cx="3350915" cy="525666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600" b="1" kern="1200" dirty="0" smtClean="0">
              <a:solidFill>
                <a:schemeClr val="tx1"/>
              </a:solidFill>
            </a:rPr>
            <a:t>School of Basic Medicine</a:t>
          </a:r>
          <a:endParaRPr lang="zh-CN" altLang="en-US" sz="3600" b="1" kern="1200" dirty="0">
            <a:solidFill>
              <a:schemeClr val="tx1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200" b="1" kern="1200" dirty="0" smtClean="0">
              <a:solidFill>
                <a:schemeClr val="tx1"/>
              </a:solidFill>
            </a:rPr>
            <a:t>School of </a:t>
          </a:r>
          <a:r>
            <a:rPr lang="en-US" altLang="zh-CN" sz="2800" b="1" kern="1200" dirty="0" smtClean="0">
              <a:solidFill>
                <a:schemeClr val="tx1"/>
              </a:solidFill>
            </a:rPr>
            <a:t>Cl</a:t>
          </a:r>
          <a:r>
            <a:rPr lang="en-US" altLang="zh-CN" sz="3200" b="1" kern="1200" dirty="0" smtClean="0">
              <a:solidFill>
                <a:schemeClr val="tx1"/>
              </a:solidFill>
            </a:rPr>
            <a:t>inical </a:t>
          </a:r>
          <a:r>
            <a:rPr lang="en-US" altLang="zh-CN" sz="2800" b="1" kern="1200" dirty="0" smtClean="0">
              <a:solidFill>
                <a:schemeClr val="tx1"/>
              </a:solidFill>
            </a:rPr>
            <a:t>Medicine</a:t>
          </a:r>
          <a:endParaRPr lang="zh-CN" altLang="en-US" sz="3500" b="1" kern="1200" dirty="0">
            <a:solidFill>
              <a:schemeClr val="tx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800" b="1" kern="1200" dirty="0" smtClean="0">
              <a:solidFill>
                <a:schemeClr val="tx1"/>
              </a:solidFill>
            </a:rPr>
            <a:t>Affiliated Hospitals </a:t>
          </a:r>
          <a:endParaRPr lang="zh-CN" altLang="en-US" sz="2800" b="1" kern="1200" dirty="0">
            <a:solidFill>
              <a:schemeClr val="tx1"/>
            </a:solidFill>
          </a:endParaRPr>
        </a:p>
      </dsp:txBody>
      <dsp:txXfrm rot="5400000">
        <a:off x="3909745" y="160112"/>
        <a:ext cx="3350915" cy="5256662"/>
      </dsp:txXfrm>
    </dsp:sp>
    <dsp:sp modelId="{6B2BD7CB-068A-49D1-9AB4-8E272D0A43A7}">
      <dsp:nvSpPr>
        <dsp:cNvPr id="0" name=""/>
        <dsp:cNvSpPr/>
      </dsp:nvSpPr>
      <dsp:spPr>
        <a:xfrm>
          <a:off x="0" y="2258803"/>
          <a:ext cx="2956872" cy="105928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400" b="1" kern="1200" dirty="0" smtClean="0"/>
            <a:t>Medicine</a:t>
          </a:r>
          <a:endParaRPr lang="zh-CN" altLang="en-US" sz="4400" b="1" kern="1200" dirty="0"/>
        </a:p>
      </dsp:txBody>
      <dsp:txXfrm>
        <a:off x="0" y="2258803"/>
        <a:ext cx="2956872" cy="1059281"/>
      </dsp:txXfrm>
    </dsp:sp>
    <dsp:sp modelId="{FF1BF780-9F26-4FE3-A906-124B9C68408C}">
      <dsp:nvSpPr>
        <dsp:cNvPr id="0" name=""/>
        <dsp:cNvSpPr/>
      </dsp:nvSpPr>
      <dsp:spPr>
        <a:xfrm rot="5400000">
          <a:off x="5315036" y="2413034"/>
          <a:ext cx="562182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3600" b="1" kern="1200" dirty="0" smtClean="0">
              <a:solidFill>
                <a:schemeClr val="tx1"/>
              </a:solidFill>
            </a:rPr>
            <a:t>School of Pharmacy</a:t>
          </a:r>
          <a:endParaRPr lang="zh-CN" altLang="en-US" sz="3600" b="1" kern="1200" dirty="0">
            <a:solidFill>
              <a:schemeClr val="tx1"/>
            </a:solidFill>
          </a:endParaRPr>
        </a:p>
      </dsp:txBody>
      <dsp:txXfrm rot="5400000">
        <a:off x="5315036" y="2413034"/>
        <a:ext cx="562182" cy="5266944"/>
      </dsp:txXfrm>
    </dsp:sp>
    <dsp:sp modelId="{B084509D-009B-4521-A49A-B3885EABD00C}">
      <dsp:nvSpPr>
        <dsp:cNvPr id="0" name=""/>
        <dsp:cNvSpPr/>
      </dsp:nvSpPr>
      <dsp:spPr>
        <a:xfrm>
          <a:off x="0" y="4516865"/>
          <a:ext cx="2962656" cy="105928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400" b="1" kern="1200" dirty="0" smtClean="0"/>
            <a:t>Pharmacy</a:t>
          </a:r>
          <a:endParaRPr lang="zh-CN" altLang="en-US" sz="4400" b="1" kern="1200" dirty="0"/>
        </a:p>
      </dsp:txBody>
      <dsp:txXfrm>
        <a:off x="0" y="4516865"/>
        <a:ext cx="2962656" cy="10592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41915E-AA66-4AC4-919B-F74CB0B0E75D}">
      <dsp:nvSpPr>
        <dsp:cNvPr id="0" name=""/>
        <dsp:cNvSpPr/>
      </dsp:nvSpPr>
      <dsp:spPr>
        <a:xfrm>
          <a:off x="2602636" y="-209612"/>
          <a:ext cx="2912445" cy="16526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 smtClean="0"/>
            <a:t>Lab of Surface Physics</a:t>
          </a:r>
          <a:endParaRPr lang="zh-CN" altLang="en-US" sz="2400" b="1" kern="1200" dirty="0"/>
        </a:p>
      </dsp:txBody>
      <dsp:txXfrm>
        <a:off x="2602636" y="-209612"/>
        <a:ext cx="2912445" cy="1652606"/>
      </dsp:txXfrm>
    </dsp:sp>
    <dsp:sp modelId="{B66DF374-5F93-46B6-8D80-C33817B6ADCA}">
      <dsp:nvSpPr>
        <dsp:cNvPr id="0" name=""/>
        <dsp:cNvSpPr/>
      </dsp:nvSpPr>
      <dsp:spPr>
        <a:xfrm rot="1430293">
          <a:off x="5251990" y="942272"/>
          <a:ext cx="131042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/>
        </a:p>
      </dsp:txBody>
      <dsp:txXfrm rot="1430293">
        <a:off x="5251990" y="942272"/>
        <a:ext cx="131042" cy="461106"/>
      </dsp:txXfrm>
    </dsp:sp>
    <dsp:sp modelId="{4DE80440-7E6D-4F11-8788-F4BB4E1B9FD0}">
      <dsp:nvSpPr>
        <dsp:cNvPr id="0" name=""/>
        <dsp:cNvSpPr/>
      </dsp:nvSpPr>
      <dsp:spPr>
        <a:xfrm>
          <a:off x="5122911" y="892692"/>
          <a:ext cx="2982547" cy="17061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b="1" kern="1200" dirty="0" smtClean="0"/>
            <a:t>Lab of Genetic Engineering</a:t>
          </a:r>
          <a:endParaRPr lang="zh-CN" altLang="en-US" sz="2700" b="1" kern="1200" dirty="0"/>
        </a:p>
      </dsp:txBody>
      <dsp:txXfrm>
        <a:off x="5122911" y="892692"/>
        <a:ext cx="2982547" cy="1706135"/>
      </dsp:txXfrm>
    </dsp:sp>
    <dsp:sp modelId="{EEDAD95C-9B6F-4497-B575-8ACB2CEAB6AF}">
      <dsp:nvSpPr>
        <dsp:cNvPr id="0" name=""/>
        <dsp:cNvSpPr/>
      </dsp:nvSpPr>
      <dsp:spPr>
        <a:xfrm rot="6554484">
          <a:off x="6205655" y="2477367"/>
          <a:ext cx="145380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/>
        </a:p>
      </dsp:txBody>
      <dsp:txXfrm rot="6554484">
        <a:off x="6205655" y="2477367"/>
        <a:ext cx="145380" cy="461106"/>
      </dsp:txXfrm>
    </dsp:sp>
    <dsp:sp modelId="{54072FFB-B59F-463A-A9CB-AE488FBD338B}">
      <dsp:nvSpPr>
        <dsp:cNvPr id="0" name=""/>
        <dsp:cNvSpPr/>
      </dsp:nvSpPr>
      <dsp:spPr>
        <a:xfrm>
          <a:off x="4455820" y="2816674"/>
          <a:ext cx="2899343" cy="19189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 smtClean="0"/>
            <a:t>Lab of Molecular engineering of Polymers</a:t>
          </a:r>
          <a:endParaRPr lang="zh-CN" altLang="en-US" sz="2400" b="1" kern="1200" dirty="0"/>
        </a:p>
      </dsp:txBody>
      <dsp:txXfrm>
        <a:off x="4455820" y="2816674"/>
        <a:ext cx="2899343" cy="1918900"/>
      </dsp:txXfrm>
    </dsp:sp>
    <dsp:sp modelId="{008192DF-2902-4931-91E4-6254B358EEB4}">
      <dsp:nvSpPr>
        <dsp:cNvPr id="0" name=""/>
        <dsp:cNvSpPr/>
      </dsp:nvSpPr>
      <dsp:spPr>
        <a:xfrm rot="10800000">
          <a:off x="4053661" y="3545571"/>
          <a:ext cx="284191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/>
        </a:p>
      </dsp:txBody>
      <dsp:txXfrm rot="10800000">
        <a:off x="4053661" y="3545571"/>
        <a:ext cx="284191" cy="461106"/>
      </dsp:txXfrm>
    </dsp:sp>
    <dsp:sp modelId="{30451830-EBE2-4C04-8E2F-418E4B8B944C}">
      <dsp:nvSpPr>
        <dsp:cNvPr id="0" name=""/>
        <dsp:cNvSpPr/>
      </dsp:nvSpPr>
      <dsp:spPr>
        <a:xfrm>
          <a:off x="802431" y="2820575"/>
          <a:ext cx="3117177" cy="1911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kern="1200" dirty="0" smtClean="0"/>
            <a:t>Lab of Medical Neurobiology</a:t>
          </a:r>
          <a:endParaRPr lang="zh-CN" altLang="en-US" sz="2400" b="1" kern="1200" dirty="0"/>
        </a:p>
      </dsp:txBody>
      <dsp:txXfrm>
        <a:off x="802431" y="2820575"/>
        <a:ext cx="3117177" cy="1911099"/>
      </dsp:txXfrm>
    </dsp:sp>
    <dsp:sp modelId="{2EA911FC-B960-432A-9126-9E50AB45DC3D}">
      <dsp:nvSpPr>
        <dsp:cNvPr id="0" name=""/>
        <dsp:cNvSpPr/>
      </dsp:nvSpPr>
      <dsp:spPr>
        <a:xfrm rot="14846633">
          <a:off x="1873468" y="2517363"/>
          <a:ext cx="120947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/>
        </a:p>
      </dsp:txBody>
      <dsp:txXfrm rot="14846633">
        <a:off x="1873468" y="2517363"/>
        <a:ext cx="120947" cy="461106"/>
      </dsp:txXfrm>
    </dsp:sp>
    <dsp:sp modelId="{09CB3C27-0225-46D0-BFD4-7F5863040973}">
      <dsp:nvSpPr>
        <dsp:cNvPr id="0" name=""/>
        <dsp:cNvSpPr/>
      </dsp:nvSpPr>
      <dsp:spPr>
        <a:xfrm>
          <a:off x="82356" y="820696"/>
          <a:ext cx="2870666" cy="18501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 smtClean="0">
              <a:solidFill>
                <a:srgbClr val="FF0000"/>
              </a:solidFill>
            </a:rPr>
            <a:t>Lab of Application-Specific Integrated Circuits and Systems</a:t>
          </a:r>
          <a:endParaRPr lang="zh-CN" altLang="en-US" sz="2000" b="1" kern="1200" dirty="0">
            <a:solidFill>
              <a:srgbClr val="FF0000"/>
            </a:solidFill>
          </a:endParaRPr>
        </a:p>
      </dsp:txBody>
      <dsp:txXfrm>
        <a:off x="82356" y="820696"/>
        <a:ext cx="2870666" cy="1850151"/>
      </dsp:txXfrm>
    </dsp:sp>
    <dsp:sp modelId="{A8896BEF-D0B3-4FED-AE19-8444EAFB08A7}">
      <dsp:nvSpPr>
        <dsp:cNvPr id="0" name=""/>
        <dsp:cNvSpPr/>
      </dsp:nvSpPr>
      <dsp:spPr>
        <a:xfrm rot="20162620">
          <a:off x="2740937" y="944281"/>
          <a:ext cx="123470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/>
        </a:p>
      </dsp:txBody>
      <dsp:txXfrm rot="20162620">
        <a:off x="2740937" y="944281"/>
        <a:ext cx="123470" cy="461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C9E17-02D8-4DA1-9377-F316DF43A64A}" type="datetimeFigureOut">
              <a:rPr lang="zh-CN" altLang="en-US" smtClean="0"/>
              <a:pPr/>
              <a:t>2014/11/7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25671-3139-4456-80D7-A8B44F98D0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F8E9F-A512-4200-854F-D9132053F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udan.edu.cn/en/channels/view/61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ipcenter.fudan.edu.c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rmAutofit fontScale="90000"/>
          </a:bodyPr>
          <a:lstStyle/>
          <a:p>
            <a:r>
              <a:rPr lang="en-AU" altLang="zh-CN" b="1" dirty="0"/>
              <a:t>Buyer and Seller Networking </a:t>
            </a:r>
            <a:r>
              <a:rPr lang="en-AU" altLang="zh-CN" b="1" dirty="0" smtClean="0"/>
              <a:t>Opportunity:</a:t>
            </a:r>
            <a:br>
              <a:rPr lang="en-AU" altLang="zh-CN" b="1" dirty="0" smtClean="0"/>
            </a:br>
            <a:r>
              <a:rPr lang="en-US" altLang="zh-CN" b="1" dirty="0"/>
              <a:t>University and R&amp;D focus session</a:t>
            </a:r>
            <a:endParaRPr lang="zh-CN" altLang="en-US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chemeClr val="tx1"/>
                </a:solidFill>
              </a:rPr>
              <a:t>University Professor Dr.iur. Zhang Naigen</a:t>
            </a:r>
          </a:p>
          <a:p>
            <a:r>
              <a:rPr lang="en-US" altLang="zh-CN" sz="2800" b="1" dirty="0" smtClean="0">
                <a:solidFill>
                  <a:schemeClr val="tx1"/>
                </a:solidFill>
              </a:rPr>
              <a:t>Director</a:t>
            </a:r>
          </a:p>
        </p:txBody>
      </p:sp>
      <p:pic>
        <p:nvPicPr>
          <p:cNvPr id="5" name="图片 4" descr="he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4509120"/>
            <a:ext cx="5253281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b="1" dirty="0" smtClean="0"/>
              <a:t>Two Points </a:t>
            </a:r>
            <a:endParaRPr lang="zh-CN" altLang="en-US" sz="48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A brief introduction to Fudan University and institutional framework of R/D and industrialized technology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Fertile breeding ground for breakthrough technology and turning your Innovation into revenue</a:t>
            </a:r>
            <a:endParaRPr lang="zh-CN" altLang="zh-CN" b="1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       Fudan University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r>
              <a:rPr lang="en-US" altLang="zh-CN" sz="2800" b="1" dirty="0" smtClean="0"/>
              <a:t>Fudan University was the first Chinese modern university established in 1905 by Mr. Ma Xiangbo (</a:t>
            </a:r>
            <a:r>
              <a:rPr lang="zh-CN" altLang="en-US" sz="2800" b="1" dirty="0" smtClean="0"/>
              <a:t>马相伯</a:t>
            </a:r>
            <a:r>
              <a:rPr lang="en-US" altLang="zh-CN" sz="2800" b="1" dirty="0" smtClean="0"/>
              <a:t>).</a:t>
            </a:r>
          </a:p>
          <a:p>
            <a:pPr>
              <a:buNone/>
            </a:pPr>
            <a:endParaRPr lang="en-US" altLang="zh-CN" b="1" dirty="0" smtClean="0"/>
          </a:p>
          <a:p>
            <a:r>
              <a:rPr lang="en-US" altLang="zh-CN" sz="2800" b="1" dirty="0" smtClean="0"/>
              <a:t>Today, Fudan University is comprehensive </a:t>
            </a:r>
          </a:p>
          <a:p>
            <a:pPr>
              <a:buNone/>
            </a:pPr>
            <a:r>
              <a:rPr lang="en-US" altLang="zh-CN" sz="2800" b="1" dirty="0" smtClean="0"/>
              <a:t>     one including disciplines of art, science </a:t>
            </a:r>
          </a:p>
          <a:p>
            <a:pPr>
              <a:buNone/>
            </a:pPr>
            <a:r>
              <a:rPr lang="en-US" altLang="zh-CN" sz="2800" b="1" dirty="0" smtClean="0"/>
              <a:t>     and medicine after merging Shanghai </a:t>
            </a:r>
          </a:p>
          <a:p>
            <a:pPr>
              <a:buNone/>
            </a:pPr>
            <a:r>
              <a:rPr lang="en-US" altLang="zh-CN" sz="2800" b="1" dirty="0" smtClean="0"/>
              <a:t>     University of Medicine in 2000.  </a:t>
            </a:r>
            <a:endParaRPr lang="zh-CN" altLang="en-US" sz="2800" b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7" name="图片 6" descr="50e149a9-4b24-4d54-aad1-0851ca78f7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4077072"/>
            <a:ext cx="1451992" cy="2347387"/>
          </a:xfrm>
          <a:prstGeom prst="rect">
            <a:avLst/>
          </a:prstGeom>
        </p:spPr>
      </p:pic>
      <p:pic>
        <p:nvPicPr>
          <p:cNvPr id="8" name="图片 7" descr="xiaohu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332656"/>
            <a:ext cx="1080120" cy="1078116"/>
          </a:xfrm>
          <a:prstGeom prst="rect">
            <a:avLst/>
          </a:prstGeom>
        </p:spPr>
      </p:pic>
      <p:sp>
        <p:nvSpPr>
          <p:cNvPr id="9" name="日期占位符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b="1" dirty="0" smtClean="0"/>
          </a:p>
          <a:p>
            <a:r>
              <a:rPr lang="en-US" altLang="zh-CN" b="1" dirty="0" smtClean="0"/>
              <a:t>Natural science / engineering and medicine </a:t>
            </a:r>
          </a:p>
          <a:p>
            <a:r>
              <a:rPr lang="en-US" altLang="zh-CN" b="1" dirty="0" smtClean="0">
                <a:hlinkClick r:id="rId2"/>
              </a:rPr>
              <a:t>http://www.fudan.edu.cn/en/channels/view/61/</a:t>
            </a:r>
            <a:r>
              <a:rPr lang="en-US" altLang="zh-CN" b="1" dirty="0" smtClean="0"/>
              <a:t> </a:t>
            </a:r>
            <a:endParaRPr lang="zh-CN" altLang="en-US" b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7" name="图片 6" descr="fl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1268760"/>
            <a:ext cx="1800200" cy="1656184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内容占位符 6"/>
          <p:cNvGraphicFramePr>
            <a:graphicFrameLocks noGrp="1"/>
          </p:cNvGraphicFramePr>
          <p:nvPr>
            <p:ph idx="1"/>
          </p:nvPr>
        </p:nvGraphicFramePr>
        <p:xfrm>
          <a:off x="457200" y="333375"/>
          <a:ext cx="8229600" cy="579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内容占位符 7"/>
          <p:cNvGraphicFramePr>
            <a:graphicFrameLocks noGrp="1"/>
          </p:cNvGraphicFramePr>
          <p:nvPr>
            <p:ph idx="1"/>
          </p:nvPr>
        </p:nvGraphicFramePr>
        <p:xfrm>
          <a:off x="457200" y="549275"/>
          <a:ext cx="8229600" cy="5576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9" name="图片 8" descr="hsy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40352" y="4149080"/>
            <a:ext cx="768350" cy="768350"/>
          </a:xfrm>
          <a:prstGeom prst="rect">
            <a:avLst/>
          </a:prstGeom>
        </p:spPr>
      </p:pic>
      <p:pic>
        <p:nvPicPr>
          <p:cNvPr id="10" name="图片 9" descr="zsy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76256" y="4149080"/>
            <a:ext cx="768350" cy="768350"/>
          </a:xfrm>
          <a:prstGeom prst="rect">
            <a:avLst/>
          </a:prstGeom>
        </p:spPr>
      </p:pic>
      <p:sp>
        <p:nvSpPr>
          <p:cNvPr id="11" name="日期占位符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altLang="zh-CN" b="1" dirty="0" smtClean="0"/>
              <a:t>State Key Laboratories  (SKL) </a:t>
            </a:r>
            <a:endParaRPr lang="zh-CN" altLang="en-US" b="1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en-US" altLang="zh-CN" b="1" dirty="0" smtClean="0"/>
              <a:t>Recent  breakthrough technologies:</a:t>
            </a:r>
            <a:br>
              <a:rPr lang="en-US" altLang="zh-CN" b="1" dirty="0" smtClean="0"/>
            </a:br>
            <a:r>
              <a:rPr lang="en-US" altLang="zh-CN" sz="4000" b="1" dirty="0" smtClean="0"/>
              <a:t>First  Semi-Floating-Gate Transistor (SFGT) in World</a:t>
            </a:r>
            <a:endParaRPr lang="zh-CN" altLang="en-US" b="1" dirty="0"/>
          </a:p>
        </p:txBody>
      </p:sp>
      <p:pic>
        <p:nvPicPr>
          <p:cNvPr id="9" name="内容占位符 8" descr="130813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3212976"/>
            <a:ext cx="3492500" cy="1746250"/>
          </a:xfrm>
        </p:spPr>
      </p:pic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10" name="图片 9" descr="130813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212976"/>
            <a:ext cx="3492500" cy="1746250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en-US" altLang="zh-CN" sz="4000" b="1" dirty="0" smtClean="0"/>
              <a:t>Recent  breakthrough technologies:</a:t>
            </a:r>
            <a:br>
              <a:rPr lang="en-US" altLang="zh-CN" sz="4000" b="1" dirty="0" smtClean="0"/>
            </a:br>
            <a:r>
              <a:rPr lang="en-US" altLang="zh-CN" sz="4000" b="1" dirty="0" smtClean="0"/>
              <a:t>Solar cell and Super Capacitor</a:t>
            </a:r>
            <a:endParaRPr lang="zh-CN" altLang="en-US" sz="4000" dirty="0"/>
          </a:p>
        </p:txBody>
      </p:sp>
      <p:pic>
        <p:nvPicPr>
          <p:cNvPr id="7" name="内容占位符 6" descr="jjyw2014-07-07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924944"/>
            <a:ext cx="7136503" cy="1800199"/>
          </a:xfrm>
        </p:spPr>
      </p:pic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industrialized technologies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/>
              <a:t>Currently 480 enterprises make up the Science and Technology Center, of which about 60% are electronic information enterprises. Fudan is a financial backer or holds shares in 40% of the park’s enterprises. The park has a large number of high-tech enterprises and elite innovation enterprises including Fudan Microelectronics, Fudan Guanghua, TCSoft, and Fudan Water which are the focus of much industry attention.</a:t>
            </a:r>
          </a:p>
          <a:p>
            <a:endParaRPr lang="zh-CN" altLang="zh-CN" b="1" dirty="0" smtClean="0"/>
          </a:p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7" name="图片 6" descr="512d6416-70b0-4d14-b75d-4e42ca78f7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4437112"/>
            <a:ext cx="3986808" cy="1328936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en-US" altLang="zh-CN" b="1" dirty="0" smtClean="0"/>
              <a:t>Fertile breeding ground for breakthrough technology and turning your Innovation into revenue</a:t>
            </a:r>
          </a:p>
          <a:p>
            <a:r>
              <a:rPr lang="en-US" altLang="zh-CN" sz="5400" b="1" dirty="0" smtClean="0"/>
              <a:t>Fudan Microelectronics </a:t>
            </a:r>
          </a:p>
          <a:p>
            <a:endParaRPr lang="en-US" altLang="zh-CN" b="1" dirty="0" smtClean="0"/>
          </a:p>
          <a:p>
            <a:endParaRPr lang="zh-CN" altLang="zh-CN" b="1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7" name="图片 6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933056"/>
            <a:ext cx="5400600" cy="1080120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en-US" altLang="zh-CN" b="1" dirty="0" smtClean="0"/>
              <a:t>Shanghai Fudan Microelectronics Group Co., Ltd. is one of the leading companies specialized in the design and development of ASIC and the provision of total solution in China.</a:t>
            </a:r>
          </a:p>
          <a:p>
            <a:r>
              <a:rPr lang="en-US" altLang="zh-CN" b="1" dirty="0" smtClean="0"/>
              <a:t>In July 1998, Shanghai Commercial Investment Company, </a:t>
            </a:r>
            <a:r>
              <a:rPr lang="en-US" altLang="zh-CN" b="1" dirty="0" smtClean="0">
                <a:solidFill>
                  <a:srgbClr val="FF0000"/>
                </a:solidFill>
              </a:rPr>
              <a:t>ASIC &amp; System State-Key Laboratory of Fudan University </a:t>
            </a:r>
            <a:r>
              <a:rPr lang="en-US" altLang="zh-CN" b="1" dirty="0" smtClean="0"/>
              <a:t>and a group of founders with dreams and pioneer spirits established Fudan Microelectronics.</a:t>
            </a:r>
            <a:endParaRPr lang="zh-CN" altLang="en-US" b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en-US" altLang="zh-CN" b="1" dirty="0" smtClean="0"/>
              <a:t>ASIC &amp; System State-Key Laboratory of Fudan University and Fudan Microelectronics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3384376"/>
          </a:xfrm>
        </p:spPr>
        <p:txBody>
          <a:bodyPr/>
          <a:lstStyle/>
          <a:p>
            <a:r>
              <a:rPr lang="en-US" altLang="zh-CN" b="1" dirty="0" smtClean="0"/>
              <a:t>ASIC &amp; System State-Key Laboratory of Fudan University contributed 10 key technologies as 37% investments of Fudan Microelectronics </a:t>
            </a:r>
          </a:p>
          <a:p>
            <a:r>
              <a:rPr lang="en-US" altLang="zh-CN" b="1" dirty="0" smtClean="0"/>
              <a:t>Both cooperated to establish the joint Center of Integrated Circuit Engineering Technology 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/>
              <a:t>                FM24C02A - 2-Wire Serial CMOS EEPROM </a:t>
            </a:r>
            <a:endParaRPr lang="zh-CN" altLang="en-US" sz="2800" b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186808" cy="55172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zh-CN" sz="3800" b="1" dirty="0" smtClean="0"/>
              <a:t>  </a:t>
            </a:r>
            <a:br>
              <a:rPr lang="en-US" altLang="zh-CN" sz="3800" b="1" dirty="0" smtClean="0"/>
            </a:br>
            <a:r>
              <a:rPr lang="en-US" altLang="zh-CN" sz="3800" b="1" dirty="0" smtClean="0"/>
              <a:t>FM24C02A provides low operation voltage of 2048 bits of serial electrically erasable and programmable read-only memory( EEPROM ) organized as 256 words of 8 bits each. The device is optimized for use in many industrial and commercial applications where low-power and low-voltage operations are essential. </a:t>
            </a:r>
          </a:p>
          <a:p>
            <a:endParaRPr lang="zh-CN" altLang="en-US" dirty="0"/>
          </a:p>
        </p:txBody>
      </p:sp>
      <p:pic>
        <p:nvPicPr>
          <p:cNvPr id="9" name="内容占位符 8" descr="20121108044611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9552" y="332656"/>
            <a:ext cx="1308100" cy="952500"/>
          </a:xfrm>
        </p:spPr>
      </p:pic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7" name="图片 6" descr="201202290337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7496" y="1412776"/>
            <a:ext cx="4536504" cy="4536504"/>
          </a:xfrm>
          <a:prstGeom prst="rect">
            <a:avLst/>
          </a:prstGeom>
        </p:spPr>
      </p:pic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Intellectual Property Protectio</a:t>
            </a:r>
            <a:r>
              <a:rPr lang="en-US" altLang="zh-CN" dirty="0" smtClean="0"/>
              <a:t>n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sz="3900" b="1" dirty="0" smtClean="0"/>
              <a:t>Patent application: 103</a:t>
            </a:r>
          </a:p>
          <a:p>
            <a:r>
              <a:rPr lang="en-US" altLang="zh-CN" sz="3900" b="1" dirty="0" smtClean="0"/>
              <a:t>Patent granted: 57</a:t>
            </a:r>
          </a:p>
          <a:p>
            <a:r>
              <a:rPr lang="en-US" altLang="zh-CN" sz="3900" b="1" dirty="0" smtClean="0"/>
              <a:t>Registration of integrated circuit</a:t>
            </a:r>
            <a:r>
              <a:rPr lang="zh-CN" altLang="en-US" sz="3900" b="1" dirty="0" smtClean="0"/>
              <a:t>：</a:t>
            </a:r>
            <a:r>
              <a:rPr lang="en-US" altLang="zh-CN" sz="3900" b="1" dirty="0" smtClean="0"/>
              <a:t>34</a:t>
            </a:r>
          </a:p>
          <a:p>
            <a:pPr>
              <a:buNone/>
            </a:pPr>
            <a:r>
              <a:rPr lang="en-US" altLang="zh-CN" sz="3900" b="1" dirty="0" smtClean="0"/>
              <a:t>    including </a:t>
            </a:r>
            <a:r>
              <a:rPr lang="en-US" altLang="zh-CN" sz="3900" b="1" dirty="0" smtClean="0">
                <a:solidFill>
                  <a:srgbClr val="FF0000"/>
                </a:solidFill>
              </a:rPr>
              <a:t>the first IC registration </a:t>
            </a:r>
            <a:r>
              <a:rPr lang="en-US" altLang="zh-CN" sz="3900" b="1" dirty="0" smtClean="0"/>
              <a:t>In China</a:t>
            </a:r>
          </a:p>
          <a:p>
            <a:r>
              <a:rPr lang="en-US" altLang="zh-CN" sz="3800" b="1" dirty="0" smtClean="0"/>
              <a:t>The best model of </a:t>
            </a:r>
          </a:p>
          <a:p>
            <a:pPr>
              <a:buNone/>
            </a:pPr>
            <a:r>
              <a:rPr lang="en-US" altLang="zh-CN" sz="3800" b="1" dirty="0" smtClean="0"/>
              <a:t>    industrialized </a:t>
            </a:r>
          </a:p>
          <a:p>
            <a:pPr>
              <a:buNone/>
            </a:pPr>
            <a:r>
              <a:rPr lang="en-US" altLang="zh-CN" sz="3800" b="1" dirty="0" smtClean="0"/>
              <a:t>    technologies </a:t>
            </a:r>
            <a:endParaRPr lang="en-US" altLang="zh-CN" b="1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10" name="图片 9" descr="201206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789040"/>
            <a:ext cx="3022825" cy="2016224"/>
          </a:xfrm>
          <a:prstGeom prst="rect">
            <a:avLst/>
          </a:prstGeom>
        </p:spPr>
      </p:pic>
      <p:sp>
        <p:nvSpPr>
          <p:cNvPr id="11" name="日期占位符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b="1" dirty="0" smtClean="0"/>
              <a:t>Conclusion</a:t>
            </a:r>
            <a:endParaRPr lang="zh-CN" altLang="en-US" sz="48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b="1" dirty="0" smtClean="0"/>
              <a:t>How to fertile breeding ground for breakthrough technology and turning your Innovation into revenue ?</a:t>
            </a:r>
          </a:p>
          <a:p>
            <a:r>
              <a:rPr lang="en-US" altLang="zh-CN" sz="2800" b="1" dirty="0" smtClean="0"/>
              <a:t>1.  essential investment of R/D </a:t>
            </a:r>
          </a:p>
          <a:p>
            <a:r>
              <a:rPr lang="en-US" altLang="zh-CN" sz="2800" b="1" dirty="0" smtClean="0"/>
              <a:t>2.  industrialize new technologies </a:t>
            </a:r>
          </a:p>
          <a:p>
            <a:r>
              <a:rPr lang="en-US" altLang="zh-CN" sz="2800" b="1" dirty="0" smtClean="0"/>
              <a:t>3.  cooperation between university and company</a:t>
            </a:r>
          </a:p>
          <a:p>
            <a:r>
              <a:rPr lang="en-US" altLang="zh-CN" sz="2800" b="1" dirty="0" smtClean="0"/>
              <a:t>4.  protection for intellectual property rights</a:t>
            </a:r>
          </a:p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sz="4800" b="1" dirty="0" smtClean="0"/>
              <a:t>Thank you very much</a:t>
            </a:r>
          </a:p>
          <a:p>
            <a:pPr>
              <a:buNone/>
            </a:pPr>
            <a:r>
              <a:rPr lang="en-US" altLang="zh-CN" sz="4800" b="1" dirty="0" smtClean="0"/>
              <a:t>Q &amp; A </a:t>
            </a:r>
          </a:p>
          <a:p>
            <a:pPr>
              <a:buNone/>
            </a:pPr>
            <a:endParaRPr lang="en-US" altLang="zh-CN" b="1" dirty="0" smtClean="0"/>
          </a:p>
          <a:p>
            <a:pPr>
              <a:buNone/>
            </a:pPr>
            <a:r>
              <a:rPr lang="en-US" altLang="zh-CN" b="1" dirty="0" smtClean="0"/>
              <a:t>Fudan IP Center website</a:t>
            </a:r>
          </a:p>
          <a:p>
            <a:pPr>
              <a:buNone/>
            </a:pPr>
            <a:r>
              <a:rPr lang="en-US" altLang="zh-CN" b="1" dirty="0" smtClean="0">
                <a:hlinkClick r:id="rId2"/>
              </a:rPr>
              <a:t>http://www.ipcenter.fudan.edu.cn/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4th Innovation &amp; Patent Investment Trade Exchange</a:t>
            </a:r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564904"/>
            <a:ext cx="2439690" cy="243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2014/11/06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8E9F-A512-4200-854F-D9132053F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649</Words>
  <Application>Microsoft Office PowerPoint</Application>
  <PresentationFormat>全屏显示(4:3)</PresentationFormat>
  <Paragraphs>134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Buyer and Seller Networking Opportunity: University and R&amp;D focus session</vt:lpstr>
      <vt:lpstr>Two Points </vt:lpstr>
      <vt:lpstr>       Fudan University</vt:lpstr>
      <vt:lpstr>幻灯片 4</vt:lpstr>
      <vt:lpstr>幻灯片 5</vt:lpstr>
      <vt:lpstr>幻灯片 6</vt:lpstr>
      <vt:lpstr>State Key Laboratories  (SKL) </vt:lpstr>
      <vt:lpstr>Recent  breakthrough technologies: First  Semi-Floating-Gate Transistor (SFGT) in World</vt:lpstr>
      <vt:lpstr>Recent  breakthrough technologies: Solar cell and Super Capacitor</vt:lpstr>
      <vt:lpstr>industrialized technologies</vt:lpstr>
      <vt:lpstr>幻灯片 11</vt:lpstr>
      <vt:lpstr>幻灯片 12</vt:lpstr>
      <vt:lpstr>ASIC &amp; System State-Key Laboratory of Fudan University and Fudan Microelectronics </vt:lpstr>
      <vt:lpstr>                FM24C02A - 2-Wire Serial CMOS EEPROM </vt:lpstr>
      <vt:lpstr>Intellectual Property Protection</vt:lpstr>
      <vt:lpstr>Conclusion</vt:lpstr>
      <vt:lpstr>幻灯片 17</vt:lpstr>
    </vt:vector>
  </TitlesOfParts>
  <Company>复旦大学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zhang</dc:creator>
  <cp:lastModifiedBy>zhang</cp:lastModifiedBy>
  <cp:revision>41</cp:revision>
  <dcterms:created xsi:type="dcterms:W3CDTF">2014-10-30T15:20:47Z</dcterms:created>
  <dcterms:modified xsi:type="dcterms:W3CDTF">2014-11-07T09:35:26Z</dcterms:modified>
</cp:coreProperties>
</file>