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3"/>
  </p:notesMasterIdLst>
  <p:sldIdLst>
    <p:sldId id="256" r:id="rId2"/>
    <p:sldId id="257" r:id="rId3"/>
    <p:sldId id="309" r:id="rId4"/>
    <p:sldId id="310" r:id="rId5"/>
    <p:sldId id="311" r:id="rId6"/>
    <p:sldId id="312" r:id="rId7"/>
    <p:sldId id="313" r:id="rId8"/>
    <p:sldId id="314" r:id="rId9"/>
    <p:sldId id="315" r:id="rId10"/>
    <p:sldId id="323" r:id="rId11"/>
    <p:sldId id="286" r:id="rId12"/>
    <p:sldId id="287" r:id="rId13"/>
    <p:sldId id="305" r:id="rId14"/>
    <p:sldId id="278" r:id="rId15"/>
    <p:sldId id="307" r:id="rId16"/>
    <p:sldId id="306" r:id="rId17"/>
    <p:sldId id="320" r:id="rId18"/>
    <p:sldId id="316" r:id="rId19"/>
    <p:sldId id="321" r:id="rId20"/>
    <p:sldId id="317" r:id="rId21"/>
    <p:sldId id="263" r:id="rId2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92" autoAdjust="0"/>
    <p:restoredTop sz="80976" autoAdjust="0"/>
  </p:normalViewPr>
  <p:slideViewPr>
    <p:cSldViewPr>
      <p:cViewPr varScale="1">
        <p:scale>
          <a:sx n="70" d="100"/>
          <a:sy n="70" d="100"/>
        </p:scale>
        <p:origin x="2227" y="4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11906D-1DCC-44E6-B20C-E18BF2525D3D}" type="doc">
      <dgm:prSet loTypeId="urn:microsoft.com/office/officeart/2005/8/layout/target2" loCatId="relationship" qsTypeId="urn:microsoft.com/office/officeart/2005/8/quickstyle/simple1" qsCatId="simple" csTypeId="urn:microsoft.com/office/officeart/2005/8/colors/colorful3" csCatId="colorful" phldr="1"/>
      <dgm:spPr/>
      <dgm:t>
        <a:bodyPr/>
        <a:lstStyle/>
        <a:p>
          <a:endParaRPr lang="zh-CN" altLang="en-US"/>
        </a:p>
      </dgm:t>
    </dgm:pt>
    <dgm:pt modelId="{891F3D36-A9FF-4594-B973-76D27442B8C7}">
      <dgm:prSet phldrT="[文本]" custT="1"/>
      <dgm:spPr/>
      <dgm:t>
        <a:bodyPr/>
        <a:lstStyle/>
        <a:p>
          <a:r>
            <a:rPr lang="en-US" altLang="zh-CN" sz="2400" b="1" dirty="0">
              <a:latin typeface="Times New Roman" panose="02020603050405020304" pitchFamily="18" charset="0"/>
              <a:cs typeface="Times New Roman" panose="02020603050405020304" pitchFamily="18" charset="0"/>
            </a:rPr>
            <a:t>   WIPO</a:t>
          </a:r>
          <a:r>
            <a:rPr lang="zh-CN" altLang="en-US" sz="2400" b="1" dirty="0">
              <a:latin typeface="Times New Roman" panose="02020603050405020304" pitchFamily="18" charset="0"/>
              <a:cs typeface="Times New Roman" panose="02020603050405020304" pitchFamily="18" charset="0"/>
            </a:rPr>
            <a:t>管理知识产权的国际保护条约</a:t>
          </a:r>
          <a:r>
            <a:rPr lang="en-US" altLang="zh-CN" sz="2400" b="1" dirty="0">
              <a:latin typeface="Times New Roman" panose="02020603050405020304" pitchFamily="18" charset="0"/>
              <a:cs typeface="Times New Roman" panose="02020603050405020304" pitchFamily="18" charset="0"/>
            </a:rPr>
            <a:t>26</a:t>
          </a:r>
          <a:r>
            <a:rPr lang="zh-CN" altLang="en-US" sz="2400" b="1" dirty="0">
              <a:latin typeface="Times New Roman" panose="02020603050405020304" pitchFamily="18" charset="0"/>
              <a:cs typeface="Times New Roman" panose="02020603050405020304" pitchFamily="18" charset="0"/>
            </a:rPr>
            <a:t>项          </a:t>
          </a:r>
          <a:endParaRPr lang="en-US" altLang="zh-CN" sz="2400" b="1" dirty="0">
            <a:latin typeface="Times New Roman" panose="02020603050405020304" pitchFamily="18" charset="0"/>
            <a:cs typeface="Times New Roman" panose="02020603050405020304" pitchFamily="18" charset="0"/>
          </a:endParaRPr>
        </a:p>
        <a:p>
          <a:r>
            <a:rPr lang="en-US" altLang="zh-CN" sz="2400" b="1" dirty="0">
              <a:latin typeface="Times New Roman" panose="02020603050405020304" pitchFamily="18" charset="0"/>
              <a:cs typeface="Times New Roman" panose="02020603050405020304" pitchFamily="18" charset="0"/>
            </a:rPr>
            <a:t>   1883-2013  +</a:t>
          </a:r>
          <a:r>
            <a:rPr lang="zh-CN" altLang="en-US" sz="2400" b="1" dirty="0">
              <a:latin typeface="Times New Roman" panose="02020603050405020304" pitchFamily="18" charset="0"/>
              <a:cs typeface="Times New Roman" panose="02020603050405020304" pitchFamily="18" charset="0"/>
            </a:rPr>
            <a:t>最新</a:t>
          </a:r>
          <a:r>
            <a:rPr lang="en-US" altLang="zh-CN" sz="2400" b="1" dirty="0">
              <a:latin typeface="Times New Roman" panose="02020603050405020304" pitchFamily="18" charset="0"/>
              <a:cs typeface="Times New Roman" panose="02020603050405020304" pitchFamily="18" charset="0"/>
            </a:rPr>
            <a:t>2 </a:t>
          </a:r>
          <a:r>
            <a:rPr lang="zh-CN" altLang="en-US" sz="2400" b="1" dirty="0">
              <a:latin typeface="Times New Roman" panose="02020603050405020304" pitchFamily="18" charset="0"/>
              <a:cs typeface="Times New Roman" panose="02020603050405020304" pitchFamily="18" charset="0"/>
            </a:rPr>
            <a:t>遗传资源披露</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外观设计</a:t>
          </a:r>
          <a:endParaRPr lang="zh-CN" altLang="en-US" sz="2400" dirty="0"/>
        </a:p>
      </dgm:t>
    </dgm:pt>
    <dgm:pt modelId="{D3FE1F10-A5B7-410E-9908-F3D3166CF236}" type="parTrans" cxnId="{CB29078E-A670-4126-AF21-F21872C994FB}">
      <dgm:prSet/>
      <dgm:spPr/>
      <dgm:t>
        <a:bodyPr/>
        <a:lstStyle/>
        <a:p>
          <a:endParaRPr lang="zh-CN" altLang="en-US"/>
        </a:p>
      </dgm:t>
    </dgm:pt>
    <dgm:pt modelId="{00368BED-DB82-4B95-8129-CEE3E772C565}" type="sibTrans" cxnId="{CB29078E-A670-4126-AF21-F21872C994FB}">
      <dgm:prSet/>
      <dgm:spPr/>
      <dgm:t>
        <a:bodyPr/>
        <a:lstStyle/>
        <a:p>
          <a:endParaRPr lang="zh-CN" altLang="en-US"/>
        </a:p>
      </dgm:t>
    </dgm:pt>
    <dgm:pt modelId="{C80EA281-687A-45B9-AF7C-CD5FCD58EC98}">
      <dgm:prSet phldrT="[文本]" custT="1"/>
      <dgm:spPr/>
      <dgm:t>
        <a:bodyPr/>
        <a:lstStyle/>
        <a:p>
          <a:r>
            <a:rPr lang="zh-CN" altLang="en-US" sz="2400" b="1" dirty="0"/>
            <a:t>工业产权 </a:t>
          </a:r>
        </a:p>
      </dgm:t>
    </dgm:pt>
    <dgm:pt modelId="{201A2530-80E7-4421-BBA6-6C7594C7D639}" type="parTrans" cxnId="{6C75C673-5A17-4FAB-932A-BB9757D661F7}">
      <dgm:prSet/>
      <dgm:spPr/>
      <dgm:t>
        <a:bodyPr/>
        <a:lstStyle/>
        <a:p>
          <a:endParaRPr lang="zh-CN" altLang="en-US"/>
        </a:p>
      </dgm:t>
    </dgm:pt>
    <dgm:pt modelId="{66F18A05-74BB-4113-8892-4F49375A3725}" type="sibTrans" cxnId="{6C75C673-5A17-4FAB-932A-BB9757D661F7}">
      <dgm:prSet/>
      <dgm:spPr/>
      <dgm:t>
        <a:bodyPr/>
        <a:lstStyle/>
        <a:p>
          <a:endParaRPr lang="zh-CN" altLang="en-US"/>
        </a:p>
      </dgm:t>
    </dgm:pt>
    <dgm:pt modelId="{7FDFDAD2-22A4-4BD5-A9AE-E2D2E7010F54}">
      <dgm:prSet phldrT="[文本]" custT="1"/>
      <dgm:spPr/>
      <dgm:t>
        <a:bodyPr/>
        <a:lstStyle/>
        <a:p>
          <a:r>
            <a:rPr lang="zh-CN" altLang="en-US" sz="2000" b="1" dirty="0"/>
            <a:t>著作权</a:t>
          </a:r>
        </a:p>
      </dgm:t>
    </dgm:pt>
    <dgm:pt modelId="{4FC5D4D6-E9F5-4C6D-B5E4-5E5D05EE2546}" type="parTrans" cxnId="{1A1FFC65-537A-4429-AF5B-15A8897334B0}">
      <dgm:prSet/>
      <dgm:spPr/>
      <dgm:t>
        <a:bodyPr/>
        <a:lstStyle/>
        <a:p>
          <a:endParaRPr lang="zh-CN" altLang="en-US"/>
        </a:p>
      </dgm:t>
    </dgm:pt>
    <dgm:pt modelId="{2AB4718A-E5F5-45E8-BFF6-530079861C8D}" type="sibTrans" cxnId="{1A1FFC65-537A-4429-AF5B-15A8897334B0}">
      <dgm:prSet/>
      <dgm:spPr/>
      <dgm:t>
        <a:bodyPr/>
        <a:lstStyle/>
        <a:p>
          <a:endParaRPr lang="zh-CN" altLang="en-US"/>
        </a:p>
      </dgm:t>
    </dgm:pt>
    <dgm:pt modelId="{38CD70D5-02F6-4F32-B905-07857B09F898}">
      <dgm:prSet phldrT="[文本]" custT="1"/>
      <dgm:spPr/>
      <dgm:t>
        <a:bodyPr/>
        <a:lstStyle/>
        <a:p>
          <a:r>
            <a:rPr lang="en-US" altLang="zh-CN" sz="2000" b="1" dirty="0">
              <a:latin typeface="Times New Roman" panose="02020603050405020304" pitchFamily="18" charset="0"/>
              <a:cs typeface="Times New Roman" panose="02020603050405020304" pitchFamily="18" charset="0"/>
            </a:rPr>
            <a:t>WIPO</a:t>
          </a:r>
          <a:r>
            <a:rPr lang="zh-CN" altLang="en-US" sz="2000" b="1" dirty="0"/>
            <a:t>公约</a:t>
          </a:r>
        </a:p>
      </dgm:t>
    </dgm:pt>
    <dgm:pt modelId="{10A32250-2999-4469-B636-18E18B42E7D6}" type="parTrans" cxnId="{57E2BD6E-5893-41C0-85FB-E426202302DF}">
      <dgm:prSet/>
      <dgm:spPr/>
      <dgm:t>
        <a:bodyPr/>
        <a:lstStyle/>
        <a:p>
          <a:endParaRPr lang="zh-CN" altLang="en-US"/>
        </a:p>
      </dgm:t>
    </dgm:pt>
    <dgm:pt modelId="{FE247D74-BC45-47E0-AFDE-F7ABBE2A55E8}" type="sibTrans" cxnId="{57E2BD6E-5893-41C0-85FB-E426202302DF}">
      <dgm:prSet/>
      <dgm:spPr/>
      <dgm:t>
        <a:bodyPr/>
        <a:lstStyle/>
        <a:p>
          <a:endParaRPr lang="zh-CN" altLang="en-US"/>
        </a:p>
      </dgm:t>
    </dgm:pt>
    <dgm:pt modelId="{AFEC3C34-FE5B-45CE-B3F1-35043C0554B5}">
      <dgm:prSet phldrT="[文本]"/>
      <dgm:spPr/>
      <dgm:t>
        <a:bodyPr/>
        <a:lstStyle/>
        <a:p>
          <a:r>
            <a:rPr lang="zh-CN" altLang="en-US" b="1" dirty="0"/>
            <a:t>巴黎</a:t>
          </a:r>
          <a:endParaRPr lang="en-US" altLang="zh-CN" b="1" dirty="0"/>
        </a:p>
        <a:p>
          <a:r>
            <a:rPr lang="zh-CN" altLang="en-US" b="1" dirty="0"/>
            <a:t>公约</a:t>
          </a:r>
        </a:p>
      </dgm:t>
    </dgm:pt>
    <dgm:pt modelId="{1F5CB3D1-804D-4FCA-8976-02E52CC6250A}" type="parTrans" cxnId="{22096703-1621-46B9-B26E-2379F262C8AF}">
      <dgm:prSet/>
      <dgm:spPr/>
      <dgm:t>
        <a:bodyPr/>
        <a:lstStyle/>
        <a:p>
          <a:endParaRPr lang="zh-CN" altLang="en-US"/>
        </a:p>
      </dgm:t>
    </dgm:pt>
    <dgm:pt modelId="{2C06187F-B1EE-4A84-9986-BE78EB35CCF0}" type="sibTrans" cxnId="{22096703-1621-46B9-B26E-2379F262C8AF}">
      <dgm:prSet/>
      <dgm:spPr/>
      <dgm:t>
        <a:bodyPr/>
        <a:lstStyle/>
        <a:p>
          <a:endParaRPr lang="zh-CN" altLang="en-US"/>
        </a:p>
      </dgm:t>
    </dgm:pt>
    <dgm:pt modelId="{6588A546-FA4F-4894-9C04-5858A0510BAE}">
      <dgm:prSet phldrT="[文本]"/>
      <dgm:spPr/>
      <dgm:t>
        <a:bodyPr/>
        <a:lstStyle/>
        <a:p>
          <a:r>
            <a:rPr lang="zh-CN" altLang="en-US" b="1" dirty="0"/>
            <a:t>伯尔尼公约</a:t>
          </a:r>
        </a:p>
      </dgm:t>
    </dgm:pt>
    <dgm:pt modelId="{B45BF20F-99C7-4BFF-B9DE-85C5C4E7B0FF}" type="parTrans" cxnId="{19DFB176-F92A-44DB-A7F4-E801E1C6B5D7}">
      <dgm:prSet/>
      <dgm:spPr/>
      <dgm:t>
        <a:bodyPr/>
        <a:lstStyle/>
        <a:p>
          <a:endParaRPr lang="zh-CN" altLang="en-US"/>
        </a:p>
      </dgm:t>
    </dgm:pt>
    <dgm:pt modelId="{E2DDD368-2794-4986-855A-8603DD6C0587}" type="sibTrans" cxnId="{19DFB176-F92A-44DB-A7F4-E801E1C6B5D7}">
      <dgm:prSet/>
      <dgm:spPr/>
      <dgm:t>
        <a:bodyPr/>
        <a:lstStyle/>
        <a:p>
          <a:endParaRPr lang="zh-CN" altLang="en-US"/>
        </a:p>
      </dgm:t>
    </dgm:pt>
    <dgm:pt modelId="{F6D6E981-555B-437F-A9B0-59C0C3F0F93A}">
      <dgm:prSet phldrT="[文本]" custT="1"/>
      <dgm:spPr/>
      <dgm:t>
        <a:bodyPr/>
        <a:lstStyle/>
        <a:p>
          <a:r>
            <a:rPr lang="zh-CN" altLang="en-US" sz="1600" b="0" dirty="0">
              <a:latin typeface="Times New Roman" panose="02020603050405020304" pitchFamily="18" charset="0"/>
              <a:cs typeface="Times New Roman" panose="02020603050405020304" pitchFamily="18" charset="0"/>
            </a:rPr>
            <a:t>实体：马德里协定   </a:t>
          </a:r>
          <a:r>
            <a:rPr lang="en-US" altLang="zh-CN" sz="1600" b="0" dirty="0">
              <a:latin typeface="Times New Roman" panose="02020603050405020304" pitchFamily="18" charset="0"/>
              <a:cs typeface="Times New Roman" panose="02020603050405020304" pitchFamily="18" charset="0"/>
            </a:rPr>
            <a:t>PLT   TLT/</a:t>
          </a:r>
          <a:r>
            <a:rPr lang="zh-CN" altLang="en-US" sz="1600" b="0" dirty="0">
              <a:latin typeface="Times New Roman" panose="02020603050405020304" pitchFamily="18" charset="0"/>
              <a:cs typeface="Times New Roman" panose="02020603050405020304" pitchFamily="18" charset="0"/>
            </a:rPr>
            <a:t>新加坡   </a:t>
          </a:r>
          <a:endParaRPr lang="en-US" altLang="zh-CN" sz="1600" b="0" dirty="0">
            <a:latin typeface="Times New Roman" panose="02020603050405020304" pitchFamily="18" charset="0"/>
            <a:cs typeface="Times New Roman" panose="02020603050405020304" pitchFamily="18" charset="0"/>
          </a:endParaRPr>
        </a:p>
        <a:p>
          <a:r>
            <a:rPr lang="zh-CN" altLang="en-US" sz="1600" b="0" dirty="0">
              <a:latin typeface="Times New Roman" panose="02020603050405020304" pitchFamily="18" charset="0"/>
              <a:cs typeface="Times New Roman" panose="02020603050405020304" pitchFamily="18" charset="0"/>
            </a:rPr>
            <a:t>程序：</a:t>
          </a:r>
          <a:r>
            <a:rPr lang="en-US" altLang="zh-CN" sz="1600" b="0" dirty="0">
              <a:latin typeface="Times New Roman" panose="02020603050405020304" pitchFamily="18" charset="0"/>
              <a:cs typeface="Times New Roman" panose="02020603050405020304" pitchFamily="18" charset="0"/>
            </a:rPr>
            <a:t>PCT/</a:t>
          </a:r>
          <a:r>
            <a:rPr lang="zh-CN" altLang="en-US" sz="1600" b="0" dirty="0">
              <a:latin typeface="Times New Roman" panose="02020603050405020304" pitchFamily="18" charset="0"/>
              <a:cs typeface="Times New Roman" panose="02020603050405020304" pitchFamily="18" charset="0"/>
            </a:rPr>
            <a:t>布达佩斯 </a:t>
          </a:r>
          <a:r>
            <a:rPr lang="en-US" altLang="zh-CN" sz="1600" b="0" dirty="0">
              <a:latin typeface="Times New Roman" panose="02020603050405020304" pitchFamily="18" charset="0"/>
              <a:cs typeface="Times New Roman" panose="02020603050405020304" pitchFamily="18" charset="0"/>
            </a:rPr>
            <a:t> </a:t>
          </a:r>
          <a:r>
            <a:rPr lang="zh-CN" altLang="en-US" sz="1600" b="0" dirty="0">
              <a:latin typeface="Times New Roman" panose="02020603050405020304" pitchFamily="18" charset="0"/>
              <a:cs typeface="Times New Roman" panose="02020603050405020304" pitchFamily="18" charset="0"/>
            </a:rPr>
            <a:t>里斯本  海牙  </a:t>
          </a:r>
          <a:endParaRPr lang="en-US" altLang="zh-CN" sz="1600" b="0" dirty="0">
            <a:latin typeface="Times New Roman" panose="02020603050405020304" pitchFamily="18" charset="0"/>
            <a:cs typeface="Times New Roman" panose="02020603050405020304" pitchFamily="18" charset="0"/>
          </a:endParaRPr>
        </a:p>
        <a:p>
          <a:r>
            <a:rPr lang="zh-CN" altLang="en-US" sz="1600" b="0" dirty="0">
              <a:latin typeface="Times New Roman" panose="02020603050405020304" pitchFamily="18" charset="0"/>
              <a:cs typeface="Times New Roman" panose="02020603050405020304" pitchFamily="18" charset="0"/>
            </a:rPr>
            <a:t>分类：斯图堡  尼斯  维也纳  洛加诺</a:t>
          </a:r>
        </a:p>
      </dgm:t>
    </dgm:pt>
    <dgm:pt modelId="{CAF2272A-8136-4B6B-B131-74FE7CA3F8CC}" type="parTrans" cxnId="{E6D09846-5AE2-4328-9BF3-C61B82137A14}">
      <dgm:prSet/>
      <dgm:spPr/>
      <dgm:t>
        <a:bodyPr/>
        <a:lstStyle/>
        <a:p>
          <a:endParaRPr lang="zh-CN" altLang="en-US"/>
        </a:p>
      </dgm:t>
    </dgm:pt>
    <dgm:pt modelId="{7AB68525-407D-489F-9E72-005B97E55C6D}" type="sibTrans" cxnId="{E6D09846-5AE2-4328-9BF3-C61B82137A14}">
      <dgm:prSet/>
      <dgm:spPr/>
      <dgm:t>
        <a:bodyPr/>
        <a:lstStyle/>
        <a:p>
          <a:endParaRPr lang="zh-CN" altLang="en-US"/>
        </a:p>
      </dgm:t>
    </dgm:pt>
    <dgm:pt modelId="{35D7BA95-CE8E-434B-BFBC-C4899BFA056D}">
      <dgm:prSet phldrT="[文本]" custT="1"/>
      <dgm:spPr/>
      <dgm:t>
        <a:bodyPr/>
        <a:lstStyle/>
        <a:p>
          <a:r>
            <a:rPr lang="zh-CN" altLang="en-US" sz="1400" b="1" dirty="0"/>
            <a:t>罗马公约 录音制品</a:t>
          </a:r>
          <a:endParaRPr lang="en-US" altLang="zh-CN" sz="1400" b="1" dirty="0"/>
        </a:p>
        <a:p>
          <a:r>
            <a:rPr lang="zh-CN" altLang="en-US" sz="1500" b="1" dirty="0"/>
            <a:t>布鲁塞尔 北京</a:t>
          </a:r>
          <a:endParaRPr lang="en-US" altLang="zh-CN" sz="1500" b="1" dirty="0"/>
        </a:p>
        <a:p>
          <a:r>
            <a:rPr lang="zh-CN" altLang="en-US" sz="1500" b="1" dirty="0"/>
            <a:t>马拉喀什视障</a:t>
          </a:r>
        </a:p>
      </dgm:t>
    </dgm:pt>
    <dgm:pt modelId="{CE86ADF1-4ACA-419D-B1DB-E3ED1ABF26AF}" type="parTrans" cxnId="{E91A53B8-40DF-40D9-96C0-779827577232}">
      <dgm:prSet/>
      <dgm:spPr/>
      <dgm:t>
        <a:bodyPr/>
        <a:lstStyle/>
        <a:p>
          <a:endParaRPr lang="zh-CN" altLang="en-US"/>
        </a:p>
      </dgm:t>
    </dgm:pt>
    <dgm:pt modelId="{37165C33-2DFC-4E78-80E0-6C6529F3EFE5}" type="sibTrans" cxnId="{E91A53B8-40DF-40D9-96C0-779827577232}">
      <dgm:prSet/>
      <dgm:spPr/>
      <dgm:t>
        <a:bodyPr/>
        <a:lstStyle/>
        <a:p>
          <a:endParaRPr lang="zh-CN" altLang="en-US"/>
        </a:p>
      </dgm:t>
    </dgm:pt>
    <dgm:pt modelId="{43DD7B91-D95F-468D-8B2E-3ACC72A6D0E1}">
      <dgm:prSet phldrT="[文本]"/>
      <dgm:spPr/>
      <dgm:t>
        <a:bodyPr/>
        <a:lstStyle/>
        <a:p>
          <a:r>
            <a:rPr lang="zh-CN" altLang="en-US" b="1" dirty="0"/>
            <a:t>互联网条约</a:t>
          </a:r>
          <a:endParaRPr lang="en-US" altLang="zh-CN" b="1" dirty="0"/>
        </a:p>
        <a:p>
          <a:r>
            <a:rPr lang="en-US" altLang="zh-CN" b="1" dirty="0">
              <a:latin typeface="Times New Roman" panose="02020603050405020304" pitchFamily="18" charset="0"/>
              <a:cs typeface="Times New Roman" panose="02020603050405020304" pitchFamily="18" charset="0"/>
            </a:rPr>
            <a:t>WCT  WPPT</a:t>
          </a:r>
          <a:endParaRPr lang="zh-CN" altLang="en-US" b="1" dirty="0">
            <a:latin typeface="Times New Roman" panose="02020603050405020304" pitchFamily="18" charset="0"/>
            <a:cs typeface="Times New Roman" panose="02020603050405020304" pitchFamily="18" charset="0"/>
          </a:endParaRPr>
        </a:p>
      </dgm:t>
    </dgm:pt>
    <dgm:pt modelId="{594E283C-FBA6-4E0A-821F-8EE56EB12419}" type="parTrans" cxnId="{1D43712D-E2A3-41F0-8682-5578121EB533}">
      <dgm:prSet/>
      <dgm:spPr/>
      <dgm:t>
        <a:bodyPr/>
        <a:lstStyle/>
        <a:p>
          <a:endParaRPr lang="zh-CN" altLang="en-US"/>
        </a:p>
      </dgm:t>
    </dgm:pt>
    <dgm:pt modelId="{A66AFED3-D85B-4188-8E8F-752598230B29}" type="sibTrans" cxnId="{1D43712D-E2A3-41F0-8682-5578121EB533}">
      <dgm:prSet/>
      <dgm:spPr/>
      <dgm:t>
        <a:bodyPr/>
        <a:lstStyle/>
        <a:p>
          <a:endParaRPr lang="zh-CN" altLang="en-US"/>
        </a:p>
      </dgm:t>
    </dgm:pt>
    <dgm:pt modelId="{E76665D8-08F8-42B0-AB9D-762903E29518}" type="pres">
      <dgm:prSet presAssocID="{7011906D-1DCC-44E6-B20C-E18BF2525D3D}" presName="Name0" presStyleCnt="0">
        <dgm:presLayoutVars>
          <dgm:chMax val="3"/>
          <dgm:chPref val="1"/>
          <dgm:dir/>
          <dgm:animLvl val="lvl"/>
          <dgm:resizeHandles/>
        </dgm:presLayoutVars>
      </dgm:prSet>
      <dgm:spPr/>
    </dgm:pt>
    <dgm:pt modelId="{EA767565-D802-4C2D-976D-865C9E922005}" type="pres">
      <dgm:prSet presAssocID="{7011906D-1DCC-44E6-B20C-E18BF2525D3D}" presName="outerBox" presStyleCnt="0"/>
      <dgm:spPr/>
    </dgm:pt>
    <dgm:pt modelId="{9A1363FD-4597-4BF4-B3C5-E40AEADB0954}" type="pres">
      <dgm:prSet presAssocID="{7011906D-1DCC-44E6-B20C-E18BF2525D3D}" presName="outerBoxParent" presStyleLbl="node1" presStyleIdx="0" presStyleCnt="3"/>
      <dgm:spPr/>
    </dgm:pt>
    <dgm:pt modelId="{D58E6E3A-9B62-4F43-9376-15344882037F}" type="pres">
      <dgm:prSet presAssocID="{7011906D-1DCC-44E6-B20C-E18BF2525D3D}" presName="outerBoxChildren" presStyleCnt="0"/>
      <dgm:spPr/>
    </dgm:pt>
    <dgm:pt modelId="{88D59FF5-C1A1-491D-B5D5-2525A6967C23}" type="pres">
      <dgm:prSet presAssocID="{C80EA281-687A-45B9-AF7C-CD5FCD58EC98}" presName="oChild" presStyleLbl="fgAcc1" presStyleIdx="0" presStyleCnt="6">
        <dgm:presLayoutVars>
          <dgm:bulletEnabled val="1"/>
        </dgm:presLayoutVars>
      </dgm:prSet>
      <dgm:spPr/>
    </dgm:pt>
    <dgm:pt modelId="{5F965C24-3A95-425E-94B3-5AC90D189DA6}" type="pres">
      <dgm:prSet presAssocID="{66F18A05-74BB-4113-8892-4F49375A3725}" presName="outerSibTrans" presStyleCnt="0"/>
      <dgm:spPr/>
    </dgm:pt>
    <dgm:pt modelId="{F02E9EB9-5831-45E9-ADB3-526C132A350B}" type="pres">
      <dgm:prSet presAssocID="{7FDFDAD2-22A4-4BD5-A9AE-E2D2E7010F54}" presName="oChild" presStyleLbl="fgAcc1" presStyleIdx="1" presStyleCnt="6">
        <dgm:presLayoutVars>
          <dgm:bulletEnabled val="1"/>
        </dgm:presLayoutVars>
      </dgm:prSet>
      <dgm:spPr/>
    </dgm:pt>
    <dgm:pt modelId="{353DB823-E7C3-4DBC-BDDD-F87A6967D95A}" type="pres">
      <dgm:prSet presAssocID="{7011906D-1DCC-44E6-B20C-E18BF2525D3D}" presName="middleBox" presStyleCnt="0"/>
      <dgm:spPr/>
    </dgm:pt>
    <dgm:pt modelId="{0CB9E054-3D97-4038-A624-2356B885F4D3}" type="pres">
      <dgm:prSet presAssocID="{7011906D-1DCC-44E6-B20C-E18BF2525D3D}" presName="middleBoxParent" presStyleLbl="node1" presStyleIdx="1" presStyleCnt="3"/>
      <dgm:spPr/>
    </dgm:pt>
    <dgm:pt modelId="{0803A699-AA30-462A-AD1E-78CA9F3D88FD}" type="pres">
      <dgm:prSet presAssocID="{7011906D-1DCC-44E6-B20C-E18BF2525D3D}" presName="middleBoxChildren" presStyleCnt="0"/>
      <dgm:spPr/>
    </dgm:pt>
    <dgm:pt modelId="{4CC724F6-6FA4-464F-BF76-B867034A45B0}" type="pres">
      <dgm:prSet presAssocID="{AFEC3C34-FE5B-45CE-B3F1-35043C0554B5}" presName="mChild" presStyleLbl="fgAcc1" presStyleIdx="2" presStyleCnt="6" custLinFactY="-36874" custLinFactNeighborX="4626" custLinFactNeighborY="-100000">
        <dgm:presLayoutVars>
          <dgm:bulletEnabled val="1"/>
        </dgm:presLayoutVars>
      </dgm:prSet>
      <dgm:spPr/>
    </dgm:pt>
    <dgm:pt modelId="{879D3FD3-409D-4315-B1B1-3A8D7BEAA85B}" type="pres">
      <dgm:prSet presAssocID="{2C06187F-B1EE-4A84-9986-BE78EB35CCF0}" presName="middleSibTrans" presStyleCnt="0"/>
      <dgm:spPr/>
    </dgm:pt>
    <dgm:pt modelId="{B675E3E3-91BD-43F3-909B-CE1D7660992F}" type="pres">
      <dgm:prSet presAssocID="{6588A546-FA4F-4894-9C04-5858A0510BAE}" presName="mChild" presStyleLbl="fgAcc1" presStyleIdx="3" presStyleCnt="6" custLinFactY="-12499" custLinFactNeighborX="6607" custLinFactNeighborY="-100000">
        <dgm:presLayoutVars>
          <dgm:bulletEnabled val="1"/>
        </dgm:presLayoutVars>
      </dgm:prSet>
      <dgm:spPr/>
    </dgm:pt>
    <dgm:pt modelId="{24D434F7-6CDD-4881-92E8-688685BD7B4D}" type="pres">
      <dgm:prSet presAssocID="{7011906D-1DCC-44E6-B20C-E18BF2525D3D}" presName="centerBox" presStyleCnt="0"/>
      <dgm:spPr/>
    </dgm:pt>
    <dgm:pt modelId="{E79B7FAA-B19B-477B-8EB6-8F6FEDA56D84}" type="pres">
      <dgm:prSet presAssocID="{7011906D-1DCC-44E6-B20C-E18BF2525D3D}" presName="centerBoxParent" presStyleLbl="node1" presStyleIdx="2" presStyleCnt="3" custScaleY="138653" custLinFactNeighborX="-562" custLinFactNeighborY="-9999"/>
      <dgm:spPr/>
    </dgm:pt>
    <dgm:pt modelId="{32A2613C-CF2D-42D5-8D2A-73FAB0A9D0F7}" type="pres">
      <dgm:prSet presAssocID="{7011906D-1DCC-44E6-B20C-E18BF2525D3D}" presName="centerBoxChildren" presStyleCnt="0"/>
      <dgm:spPr/>
    </dgm:pt>
    <dgm:pt modelId="{DD497A29-608B-4C5F-91EA-24595A314551}" type="pres">
      <dgm:prSet presAssocID="{35D7BA95-CE8E-434B-BFBC-C4899BFA056D}" presName="cChild" presStyleLbl="fgAcc1" presStyleIdx="4" presStyleCnt="6" custScaleY="133332" custLinFactNeighborX="-30873" custLinFactNeighborY="9830">
        <dgm:presLayoutVars>
          <dgm:bulletEnabled val="1"/>
        </dgm:presLayoutVars>
      </dgm:prSet>
      <dgm:spPr/>
    </dgm:pt>
    <dgm:pt modelId="{5425094F-B525-4CA7-8238-709AB9992E15}" type="pres">
      <dgm:prSet presAssocID="{37165C33-2DFC-4E78-80E0-6C6529F3EFE5}" presName="centerSibTrans" presStyleCnt="0"/>
      <dgm:spPr/>
    </dgm:pt>
    <dgm:pt modelId="{89523227-74A3-47E4-BB20-26E79BF84758}" type="pres">
      <dgm:prSet presAssocID="{43DD7B91-D95F-468D-8B2E-3ACC72A6D0E1}" presName="cChild" presStyleLbl="fgAcc1" presStyleIdx="5" presStyleCnt="6" custScaleY="133332" custLinFactNeighborX="-77112" custLinFactNeighborY="9830">
        <dgm:presLayoutVars>
          <dgm:bulletEnabled val="1"/>
        </dgm:presLayoutVars>
      </dgm:prSet>
      <dgm:spPr/>
    </dgm:pt>
  </dgm:ptLst>
  <dgm:cxnLst>
    <dgm:cxn modelId="{22096703-1621-46B9-B26E-2379F262C8AF}" srcId="{38CD70D5-02F6-4F32-B905-07857B09F898}" destId="{AFEC3C34-FE5B-45CE-B3F1-35043C0554B5}" srcOrd="0" destOrd="0" parTransId="{1F5CB3D1-804D-4FCA-8976-02E52CC6250A}" sibTransId="{2C06187F-B1EE-4A84-9986-BE78EB35CCF0}"/>
    <dgm:cxn modelId="{354DB71E-0C34-4108-8E07-497F1EB35526}" type="presOf" srcId="{C80EA281-687A-45B9-AF7C-CD5FCD58EC98}" destId="{88D59FF5-C1A1-491D-B5D5-2525A6967C23}" srcOrd="0" destOrd="0" presId="urn:microsoft.com/office/officeart/2005/8/layout/target2"/>
    <dgm:cxn modelId="{1D43712D-E2A3-41F0-8682-5578121EB533}" srcId="{F6D6E981-555B-437F-A9B0-59C0C3F0F93A}" destId="{43DD7B91-D95F-468D-8B2E-3ACC72A6D0E1}" srcOrd="1" destOrd="0" parTransId="{594E283C-FBA6-4E0A-821F-8EE56EB12419}" sibTransId="{A66AFED3-D85B-4188-8E8F-752598230B29}"/>
    <dgm:cxn modelId="{8D460062-7B63-49A8-B68E-048989FFEB20}" type="presOf" srcId="{7FDFDAD2-22A4-4BD5-A9AE-E2D2E7010F54}" destId="{F02E9EB9-5831-45E9-ADB3-526C132A350B}" srcOrd="0" destOrd="0" presId="urn:microsoft.com/office/officeart/2005/8/layout/target2"/>
    <dgm:cxn modelId="{1A1FFC65-537A-4429-AF5B-15A8897334B0}" srcId="{891F3D36-A9FF-4594-B973-76D27442B8C7}" destId="{7FDFDAD2-22A4-4BD5-A9AE-E2D2E7010F54}" srcOrd="1" destOrd="0" parTransId="{4FC5D4D6-E9F5-4C6D-B5E4-5E5D05EE2546}" sibTransId="{2AB4718A-E5F5-45E8-BFF6-530079861C8D}"/>
    <dgm:cxn modelId="{E6D09846-5AE2-4328-9BF3-C61B82137A14}" srcId="{7011906D-1DCC-44E6-B20C-E18BF2525D3D}" destId="{F6D6E981-555B-437F-A9B0-59C0C3F0F93A}" srcOrd="2" destOrd="0" parTransId="{CAF2272A-8136-4B6B-B131-74FE7CA3F8CC}" sibTransId="{7AB68525-407D-489F-9E72-005B97E55C6D}"/>
    <dgm:cxn modelId="{265C2E4C-152C-4968-A684-15946BF3A819}" type="presOf" srcId="{891F3D36-A9FF-4594-B973-76D27442B8C7}" destId="{9A1363FD-4597-4BF4-B3C5-E40AEADB0954}" srcOrd="0" destOrd="0" presId="urn:microsoft.com/office/officeart/2005/8/layout/target2"/>
    <dgm:cxn modelId="{A896F76D-AF3A-4B97-87FE-BE4FC02AF7AE}" type="presOf" srcId="{35D7BA95-CE8E-434B-BFBC-C4899BFA056D}" destId="{DD497A29-608B-4C5F-91EA-24595A314551}" srcOrd="0" destOrd="0" presId="urn:microsoft.com/office/officeart/2005/8/layout/target2"/>
    <dgm:cxn modelId="{A28CFA4D-F61D-4F7E-8BB4-E61729B60B22}" type="presOf" srcId="{7011906D-1DCC-44E6-B20C-E18BF2525D3D}" destId="{E76665D8-08F8-42B0-AB9D-762903E29518}" srcOrd="0" destOrd="0" presId="urn:microsoft.com/office/officeart/2005/8/layout/target2"/>
    <dgm:cxn modelId="{57E2BD6E-5893-41C0-85FB-E426202302DF}" srcId="{7011906D-1DCC-44E6-B20C-E18BF2525D3D}" destId="{38CD70D5-02F6-4F32-B905-07857B09F898}" srcOrd="1" destOrd="0" parTransId="{10A32250-2999-4469-B636-18E18B42E7D6}" sibTransId="{FE247D74-BC45-47E0-AFDE-F7ABBE2A55E8}"/>
    <dgm:cxn modelId="{6C75C673-5A17-4FAB-932A-BB9757D661F7}" srcId="{891F3D36-A9FF-4594-B973-76D27442B8C7}" destId="{C80EA281-687A-45B9-AF7C-CD5FCD58EC98}" srcOrd="0" destOrd="0" parTransId="{201A2530-80E7-4421-BBA6-6C7594C7D639}" sibTransId="{66F18A05-74BB-4113-8892-4F49375A3725}"/>
    <dgm:cxn modelId="{19DFB176-F92A-44DB-A7F4-E801E1C6B5D7}" srcId="{38CD70D5-02F6-4F32-B905-07857B09F898}" destId="{6588A546-FA4F-4894-9C04-5858A0510BAE}" srcOrd="1" destOrd="0" parTransId="{B45BF20F-99C7-4BFF-B9DE-85C5C4E7B0FF}" sibTransId="{E2DDD368-2794-4986-855A-8603DD6C0587}"/>
    <dgm:cxn modelId="{C814C657-9FC5-4A64-9B3A-F8331285D62D}" type="presOf" srcId="{F6D6E981-555B-437F-A9B0-59C0C3F0F93A}" destId="{E79B7FAA-B19B-477B-8EB6-8F6FEDA56D84}" srcOrd="0" destOrd="0" presId="urn:microsoft.com/office/officeart/2005/8/layout/target2"/>
    <dgm:cxn modelId="{CB29078E-A670-4126-AF21-F21872C994FB}" srcId="{7011906D-1DCC-44E6-B20C-E18BF2525D3D}" destId="{891F3D36-A9FF-4594-B973-76D27442B8C7}" srcOrd="0" destOrd="0" parTransId="{D3FE1F10-A5B7-410E-9908-F3D3166CF236}" sibTransId="{00368BED-DB82-4B95-8129-CEE3E772C565}"/>
    <dgm:cxn modelId="{C2CF529F-6E16-4FAD-8BD2-E1020175728B}" type="presOf" srcId="{AFEC3C34-FE5B-45CE-B3F1-35043C0554B5}" destId="{4CC724F6-6FA4-464F-BF76-B867034A45B0}" srcOrd="0" destOrd="0" presId="urn:microsoft.com/office/officeart/2005/8/layout/target2"/>
    <dgm:cxn modelId="{E91A53B8-40DF-40D9-96C0-779827577232}" srcId="{F6D6E981-555B-437F-A9B0-59C0C3F0F93A}" destId="{35D7BA95-CE8E-434B-BFBC-C4899BFA056D}" srcOrd="0" destOrd="0" parTransId="{CE86ADF1-4ACA-419D-B1DB-E3ED1ABF26AF}" sibTransId="{37165C33-2DFC-4E78-80E0-6C6529F3EFE5}"/>
    <dgm:cxn modelId="{53868CF1-090B-469B-B780-69D033E4F91E}" type="presOf" srcId="{38CD70D5-02F6-4F32-B905-07857B09F898}" destId="{0CB9E054-3D97-4038-A624-2356B885F4D3}" srcOrd="0" destOrd="0" presId="urn:microsoft.com/office/officeart/2005/8/layout/target2"/>
    <dgm:cxn modelId="{AD9FE3FA-9C87-419E-8511-F78E41DD14D9}" type="presOf" srcId="{6588A546-FA4F-4894-9C04-5858A0510BAE}" destId="{B675E3E3-91BD-43F3-909B-CE1D7660992F}" srcOrd="0" destOrd="0" presId="urn:microsoft.com/office/officeart/2005/8/layout/target2"/>
    <dgm:cxn modelId="{C8C48AFE-AD65-4132-919C-4D57ADC95059}" type="presOf" srcId="{43DD7B91-D95F-468D-8B2E-3ACC72A6D0E1}" destId="{89523227-74A3-47E4-BB20-26E79BF84758}" srcOrd="0" destOrd="0" presId="urn:microsoft.com/office/officeart/2005/8/layout/target2"/>
    <dgm:cxn modelId="{95B97B9B-3423-41A7-B5EA-FF31E39F5ABD}" type="presParOf" srcId="{E76665D8-08F8-42B0-AB9D-762903E29518}" destId="{EA767565-D802-4C2D-976D-865C9E922005}" srcOrd="0" destOrd="0" presId="urn:microsoft.com/office/officeart/2005/8/layout/target2"/>
    <dgm:cxn modelId="{3F9D48BE-927A-4C3D-B50B-C9C8DB73A3E9}" type="presParOf" srcId="{EA767565-D802-4C2D-976D-865C9E922005}" destId="{9A1363FD-4597-4BF4-B3C5-E40AEADB0954}" srcOrd="0" destOrd="0" presId="urn:microsoft.com/office/officeart/2005/8/layout/target2"/>
    <dgm:cxn modelId="{79C76E95-3067-4FE6-A71B-C74559307815}" type="presParOf" srcId="{EA767565-D802-4C2D-976D-865C9E922005}" destId="{D58E6E3A-9B62-4F43-9376-15344882037F}" srcOrd="1" destOrd="0" presId="urn:microsoft.com/office/officeart/2005/8/layout/target2"/>
    <dgm:cxn modelId="{2AC27F9C-9C18-4CB6-A419-26A930634D50}" type="presParOf" srcId="{D58E6E3A-9B62-4F43-9376-15344882037F}" destId="{88D59FF5-C1A1-491D-B5D5-2525A6967C23}" srcOrd="0" destOrd="0" presId="urn:microsoft.com/office/officeart/2005/8/layout/target2"/>
    <dgm:cxn modelId="{DB51FB07-FADC-4EBC-B7CE-59749D48739A}" type="presParOf" srcId="{D58E6E3A-9B62-4F43-9376-15344882037F}" destId="{5F965C24-3A95-425E-94B3-5AC90D189DA6}" srcOrd="1" destOrd="0" presId="urn:microsoft.com/office/officeart/2005/8/layout/target2"/>
    <dgm:cxn modelId="{43672CD6-3FB7-42DA-B33D-CFA0E3A52613}" type="presParOf" srcId="{D58E6E3A-9B62-4F43-9376-15344882037F}" destId="{F02E9EB9-5831-45E9-ADB3-526C132A350B}" srcOrd="2" destOrd="0" presId="urn:microsoft.com/office/officeart/2005/8/layout/target2"/>
    <dgm:cxn modelId="{076A6A0D-6247-4891-B48E-E5C53FF9C999}" type="presParOf" srcId="{E76665D8-08F8-42B0-AB9D-762903E29518}" destId="{353DB823-E7C3-4DBC-BDDD-F87A6967D95A}" srcOrd="1" destOrd="0" presId="urn:microsoft.com/office/officeart/2005/8/layout/target2"/>
    <dgm:cxn modelId="{A3D8C946-50F0-41CE-B96F-931D9DB6D74C}" type="presParOf" srcId="{353DB823-E7C3-4DBC-BDDD-F87A6967D95A}" destId="{0CB9E054-3D97-4038-A624-2356B885F4D3}" srcOrd="0" destOrd="0" presId="urn:microsoft.com/office/officeart/2005/8/layout/target2"/>
    <dgm:cxn modelId="{A1B33EB3-B0CE-4B31-92FD-123B4A3DA884}" type="presParOf" srcId="{353DB823-E7C3-4DBC-BDDD-F87A6967D95A}" destId="{0803A699-AA30-462A-AD1E-78CA9F3D88FD}" srcOrd="1" destOrd="0" presId="urn:microsoft.com/office/officeart/2005/8/layout/target2"/>
    <dgm:cxn modelId="{6244CDF7-ADD2-4234-8FF6-781452B0880F}" type="presParOf" srcId="{0803A699-AA30-462A-AD1E-78CA9F3D88FD}" destId="{4CC724F6-6FA4-464F-BF76-B867034A45B0}" srcOrd="0" destOrd="0" presId="urn:microsoft.com/office/officeart/2005/8/layout/target2"/>
    <dgm:cxn modelId="{7E794B51-287F-4402-8887-4D75BD4A3FA4}" type="presParOf" srcId="{0803A699-AA30-462A-AD1E-78CA9F3D88FD}" destId="{879D3FD3-409D-4315-B1B1-3A8D7BEAA85B}" srcOrd="1" destOrd="0" presId="urn:microsoft.com/office/officeart/2005/8/layout/target2"/>
    <dgm:cxn modelId="{16FC46E3-D794-4195-BEA9-00B39DE9468D}" type="presParOf" srcId="{0803A699-AA30-462A-AD1E-78CA9F3D88FD}" destId="{B675E3E3-91BD-43F3-909B-CE1D7660992F}" srcOrd="2" destOrd="0" presId="urn:microsoft.com/office/officeart/2005/8/layout/target2"/>
    <dgm:cxn modelId="{1F23DA64-7A0A-4778-9182-9D4321F89F0C}" type="presParOf" srcId="{E76665D8-08F8-42B0-AB9D-762903E29518}" destId="{24D434F7-6CDD-4881-92E8-688685BD7B4D}" srcOrd="2" destOrd="0" presId="urn:microsoft.com/office/officeart/2005/8/layout/target2"/>
    <dgm:cxn modelId="{CA0AD763-2CA8-4AD9-AF09-57C8F4D8D150}" type="presParOf" srcId="{24D434F7-6CDD-4881-92E8-688685BD7B4D}" destId="{E79B7FAA-B19B-477B-8EB6-8F6FEDA56D84}" srcOrd="0" destOrd="0" presId="urn:microsoft.com/office/officeart/2005/8/layout/target2"/>
    <dgm:cxn modelId="{42A94F50-8A7D-4106-B722-01A20DCE95F2}" type="presParOf" srcId="{24D434F7-6CDD-4881-92E8-688685BD7B4D}" destId="{32A2613C-CF2D-42D5-8D2A-73FAB0A9D0F7}" srcOrd="1" destOrd="0" presId="urn:microsoft.com/office/officeart/2005/8/layout/target2"/>
    <dgm:cxn modelId="{80F6FB52-CD2E-4B29-865A-2FD2956CD89E}" type="presParOf" srcId="{32A2613C-CF2D-42D5-8D2A-73FAB0A9D0F7}" destId="{DD497A29-608B-4C5F-91EA-24595A314551}" srcOrd="0" destOrd="0" presId="urn:microsoft.com/office/officeart/2005/8/layout/target2"/>
    <dgm:cxn modelId="{F10669E6-87BF-4830-AEF1-A2E3CAC5DAB4}" type="presParOf" srcId="{32A2613C-CF2D-42D5-8D2A-73FAB0A9D0F7}" destId="{5425094F-B525-4CA7-8238-709AB9992E15}" srcOrd="1" destOrd="0" presId="urn:microsoft.com/office/officeart/2005/8/layout/target2"/>
    <dgm:cxn modelId="{CC7BBEF4-F6E0-42B0-8F54-CE5843691100}" type="presParOf" srcId="{32A2613C-CF2D-42D5-8D2A-73FAB0A9D0F7}" destId="{89523227-74A3-47E4-BB20-26E79BF84758}" srcOrd="2" destOrd="0" presId="urn:microsoft.com/office/officeart/2005/8/layout/targe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8A213F-80BB-40F5-8D17-9BA551BC6A68}" type="doc">
      <dgm:prSet loTypeId="urn:microsoft.com/office/officeart/2005/8/layout/hList7" loCatId="list" qsTypeId="urn:microsoft.com/office/officeart/2005/8/quickstyle/simple1" qsCatId="simple" csTypeId="urn:microsoft.com/office/officeart/2005/8/colors/colorful5" csCatId="colorful" phldr="1"/>
      <dgm:spPr/>
    </dgm:pt>
    <dgm:pt modelId="{11598283-AF82-41D2-9701-E46BFA0E478E}">
      <dgm:prSet phldrT="[文本]"/>
      <dgm:spPr/>
      <dgm:t>
        <a:bodyPr/>
        <a:lstStyle/>
        <a:p>
          <a:r>
            <a:rPr lang="en-US" altLang="zh-CN" dirty="0"/>
            <a:t>WIPO</a:t>
          </a:r>
          <a:endParaRPr lang="zh-CN" altLang="en-US" dirty="0"/>
        </a:p>
      </dgm:t>
    </dgm:pt>
    <dgm:pt modelId="{7F8005AC-2E73-411D-8602-780C38B509C6}" type="parTrans" cxnId="{52374FBE-6078-400B-A5D5-0648097A76DF}">
      <dgm:prSet/>
      <dgm:spPr/>
      <dgm:t>
        <a:bodyPr/>
        <a:lstStyle/>
        <a:p>
          <a:endParaRPr lang="zh-CN" altLang="en-US"/>
        </a:p>
      </dgm:t>
    </dgm:pt>
    <dgm:pt modelId="{7CE3239B-BDC2-442C-A5DE-070EDE1AD6DE}" type="sibTrans" cxnId="{52374FBE-6078-400B-A5D5-0648097A76DF}">
      <dgm:prSet/>
      <dgm:spPr/>
      <dgm:t>
        <a:bodyPr/>
        <a:lstStyle/>
        <a:p>
          <a:endParaRPr lang="zh-CN" altLang="en-US"/>
        </a:p>
      </dgm:t>
    </dgm:pt>
    <dgm:pt modelId="{2C01F850-A05D-4A7A-A413-C2B351EA3F98}">
      <dgm:prSet phldrT="[文本]"/>
      <dgm:spPr/>
      <dgm:t>
        <a:bodyPr/>
        <a:lstStyle/>
        <a:p>
          <a:r>
            <a:rPr lang="en-US" altLang="zh-CN" dirty="0"/>
            <a:t>TRIPS</a:t>
          </a:r>
          <a:endParaRPr lang="zh-CN" altLang="en-US" dirty="0"/>
        </a:p>
      </dgm:t>
    </dgm:pt>
    <dgm:pt modelId="{FD3A0CAB-9ED4-4A77-857E-352CF2C54E26}" type="parTrans" cxnId="{9ABCC664-3742-48C3-8A7A-C5AA9F9DEEDC}">
      <dgm:prSet/>
      <dgm:spPr/>
      <dgm:t>
        <a:bodyPr/>
        <a:lstStyle/>
        <a:p>
          <a:endParaRPr lang="zh-CN" altLang="en-US"/>
        </a:p>
      </dgm:t>
    </dgm:pt>
    <dgm:pt modelId="{207740A5-24BF-4764-997F-6B1EB3360BDE}" type="sibTrans" cxnId="{9ABCC664-3742-48C3-8A7A-C5AA9F9DEEDC}">
      <dgm:prSet/>
      <dgm:spPr/>
      <dgm:t>
        <a:bodyPr/>
        <a:lstStyle/>
        <a:p>
          <a:endParaRPr lang="zh-CN" altLang="en-US"/>
        </a:p>
      </dgm:t>
    </dgm:pt>
    <dgm:pt modelId="{DFB5873D-04B7-48BB-A56F-9762BFBF0F59}">
      <dgm:prSet phldrT="[文本]"/>
      <dgm:spPr/>
      <dgm:t>
        <a:bodyPr/>
        <a:lstStyle/>
        <a:p>
          <a:r>
            <a:rPr lang="en-US" altLang="zh-CN" dirty="0"/>
            <a:t>RTAs</a:t>
          </a:r>
          <a:endParaRPr lang="zh-CN" altLang="en-US" dirty="0"/>
        </a:p>
      </dgm:t>
    </dgm:pt>
    <dgm:pt modelId="{42B319FE-842E-4C97-B5A8-CEB0696E3106}" type="parTrans" cxnId="{F3745BA3-E822-427B-89E1-0E959086096A}">
      <dgm:prSet/>
      <dgm:spPr/>
      <dgm:t>
        <a:bodyPr/>
        <a:lstStyle/>
        <a:p>
          <a:endParaRPr lang="zh-CN" altLang="en-US"/>
        </a:p>
      </dgm:t>
    </dgm:pt>
    <dgm:pt modelId="{8BF86CC6-EDA1-4230-82F4-DA2EC7E6FBF3}" type="sibTrans" cxnId="{F3745BA3-E822-427B-89E1-0E959086096A}">
      <dgm:prSet/>
      <dgm:spPr/>
      <dgm:t>
        <a:bodyPr/>
        <a:lstStyle/>
        <a:p>
          <a:endParaRPr lang="zh-CN" altLang="en-US"/>
        </a:p>
      </dgm:t>
    </dgm:pt>
    <dgm:pt modelId="{111F019A-B26A-4582-B397-136C68EF899D}" type="pres">
      <dgm:prSet presAssocID="{6D8A213F-80BB-40F5-8D17-9BA551BC6A68}" presName="Name0" presStyleCnt="0">
        <dgm:presLayoutVars>
          <dgm:dir/>
          <dgm:resizeHandles val="exact"/>
        </dgm:presLayoutVars>
      </dgm:prSet>
      <dgm:spPr/>
    </dgm:pt>
    <dgm:pt modelId="{39F1B0F6-1D06-4508-9EAF-C19EF3C6E980}" type="pres">
      <dgm:prSet presAssocID="{6D8A213F-80BB-40F5-8D17-9BA551BC6A68}" presName="fgShape" presStyleLbl="fgShp" presStyleIdx="0" presStyleCnt="1" custScaleX="76209" custScaleY="116409"/>
      <dgm:spPr/>
    </dgm:pt>
    <dgm:pt modelId="{1934E4A8-6605-42F0-AA14-90CD4B664F88}" type="pres">
      <dgm:prSet presAssocID="{6D8A213F-80BB-40F5-8D17-9BA551BC6A68}" presName="linComp" presStyleCnt="0"/>
      <dgm:spPr/>
    </dgm:pt>
    <dgm:pt modelId="{AF081C5C-02F8-4A35-8FAF-0F239BF7E793}" type="pres">
      <dgm:prSet presAssocID="{11598283-AF82-41D2-9701-E46BFA0E478E}" presName="compNode" presStyleCnt="0"/>
      <dgm:spPr/>
    </dgm:pt>
    <dgm:pt modelId="{29A4F840-AC47-487B-BD85-6C6A6D74C151}" type="pres">
      <dgm:prSet presAssocID="{11598283-AF82-41D2-9701-E46BFA0E478E}" presName="bkgdShape" presStyleLbl="node1" presStyleIdx="0" presStyleCnt="3"/>
      <dgm:spPr/>
    </dgm:pt>
    <dgm:pt modelId="{71071C87-0F89-4F72-AA19-5ED1A9E7AF1B}" type="pres">
      <dgm:prSet presAssocID="{11598283-AF82-41D2-9701-E46BFA0E478E}" presName="nodeTx" presStyleLbl="node1" presStyleIdx="0" presStyleCnt="3">
        <dgm:presLayoutVars>
          <dgm:bulletEnabled val="1"/>
        </dgm:presLayoutVars>
      </dgm:prSet>
      <dgm:spPr/>
    </dgm:pt>
    <dgm:pt modelId="{02B061C2-9BCC-445E-BDD6-5EE33771BDFB}" type="pres">
      <dgm:prSet presAssocID="{11598283-AF82-41D2-9701-E46BFA0E478E}" presName="invisiNode" presStyleLbl="node1" presStyleIdx="0" presStyleCnt="3"/>
      <dgm:spPr/>
    </dgm:pt>
    <dgm:pt modelId="{763555D5-C017-43C2-B51B-73AA35C59457}" type="pres">
      <dgm:prSet presAssocID="{11598283-AF82-41D2-9701-E46BFA0E478E}" presName="imagNode" presStyleLbl="fgImgPlace1" presStyleIdx="0" presStyleCnt="3"/>
      <dgm:spPr/>
    </dgm:pt>
    <dgm:pt modelId="{41D1892B-7B46-4029-9A08-D6257AA0CAD4}" type="pres">
      <dgm:prSet presAssocID="{7CE3239B-BDC2-442C-A5DE-070EDE1AD6DE}" presName="sibTrans" presStyleLbl="sibTrans2D1" presStyleIdx="0" presStyleCnt="0"/>
      <dgm:spPr/>
    </dgm:pt>
    <dgm:pt modelId="{99B04F43-F238-4675-8CCA-C1957446539B}" type="pres">
      <dgm:prSet presAssocID="{2C01F850-A05D-4A7A-A413-C2B351EA3F98}" presName="compNode" presStyleCnt="0"/>
      <dgm:spPr/>
    </dgm:pt>
    <dgm:pt modelId="{2471C8A3-B69A-4FA9-B7F3-8B5D794633D0}" type="pres">
      <dgm:prSet presAssocID="{2C01F850-A05D-4A7A-A413-C2B351EA3F98}" presName="bkgdShape" presStyleLbl="node1" presStyleIdx="1" presStyleCnt="3" custLinFactNeighborX="-2014" custLinFactNeighborY="475"/>
      <dgm:spPr/>
    </dgm:pt>
    <dgm:pt modelId="{C2F215BE-2A3A-48C2-AE65-991CC021A63A}" type="pres">
      <dgm:prSet presAssocID="{2C01F850-A05D-4A7A-A413-C2B351EA3F98}" presName="nodeTx" presStyleLbl="node1" presStyleIdx="1" presStyleCnt="3">
        <dgm:presLayoutVars>
          <dgm:bulletEnabled val="1"/>
        </dgm:presLayoutVars>
      </dgm:prSet>
      <dgm:spPr/>
    </dgm:pt>
    <dgm:pt modelId="{7DC90807-5CEC-408A-8F4A-C227F88E9051}" type="pres">
      <dgm:prSet presAssocID="{2C01F850-A05D-4A7A-A413-C2B351EA3F98}" presName="invisiNode" presStyleLbl="node1" presStyleIdx="1" presStyleCnt="3"/>
      <dgm:spPr/>
    </dgm:pt>
    <dgm:pt modelId="{040B020C-9DC6-4D27-8E74-247353476B3F}" type="pres">
      <dgm:prSet presAssocID="{2C01F850-A05D-4A7A-A413-C2B351EA3F98}" presName="imagNode" presStyleLbl="fgImgPlace1" presStyleIdx="1" presStyleCnt="3"/>
      <dgm:spPr/>
    </dgm:pt>
    <dgm:pt modelId="{5C5799E6-AE47-4DC6-AD91-2F13A36E9121}" type="pres">
      <dgm:prSet presAssocID="{207740A5-24BF-4764-997F-6B1EB3360BDE}" presName="sibTrans" presStyleLbl="sibTrans2D1" presStyleIdx="0" presStyleCnt="0"/>
      <dgm:spPr/>
    </dgm:pt>
    <dgm:pt modelId="{E19BD3D3-A978-4A3C-AC6C-F8728A15FE7E}" type="pres">
      <dgm:prSet presAssocID="{DFB5873D-04B7-48BB-A56F-9762BFBF0F59}" presName="compNode" presStyleCnt="0"/>
      <dgm:spPr/>
    </dgm:pt>
    <dgm:pt modelId="{5E69B1A7-0C11-4093-A60A-8C0106BCCE0C}" type="pres">
      <dgm:prSet presAssocID="{DFB5873D-04B7-48BB-A56F-9762BFBF0F59}" presName="bkgdShape" presStyleLbl="node1" presStyleIdx="2" presStyleCnt="3"/>
      <dgm:spPr/>
    </dgm:pt>
    <dgm:pt modelId="{B73F3E80-04BE-4EC5-A6F7-7D2515C57508}" type="pres">
      <dgm:prSet presAssocID="{DFB5873D-04B7-48BB-A56F-9762BFBF0F59}" presName="nodeTx" presStyleLbl="node1" presStyleIdx="2" presStyleCnt="3">
        <dgm:presLayoutVars>
          <dgm:bulletEnabled val="1"/>
        </dgm:presLayoutVars>
      </dgm:prSet>
      <dgm:spPr/>
    </dgm:pt>
    <dgm:pt modelId="{FDE6F50E-3D13-4ABE-8B74-E9788FCE25CD}" type="pres">
      <dgm:prSet presAssocID="{DFB5873D-04B7-48BB-A56F-9762BFBF0F59}" presName="invisiNode" presStyleLbl="node1" presStyleIdx="2" presStyleCnt="3"/>
      <dgm:spPr/>
    </dgm:pt>
    <dgm:pt modelId="{FD273D1D-F0A2-4DF7-8529-8359246DFD91}" type="pres">
      <dgm:prSet presAssocID="{DFB5873D-04B7-48BB-A56F-9762BFBF0F59}" presName="imagNode" presStyleLbl="fgImgPlace1" presStyleIdx="2" presStyleCnt="3"/>
      <dgm:spPr/>
    </dgm:pt>
  </dgm:ptLst>
  <dgm:cxnLst>
    <dgm:cxn modelId="{D616AC05-547E-46CA-91F2-DB0D7FBD6409}" type="presOf" srcId="{207740A5-24BF-4764-997F-6B1EB3360BDE}" destId="{5C5799E6-AE47-4DC6-AD91-2F13A36E9121}" srcOrd="0" destOrd="0" presId="urn:microsoft.com/office/officeart/2005/8/layout/hList7"/>
    <dgm:cxn modelId="{DF690709-C649-4C28-AD54-ED6A6B6AA001}" type="presOf" srcId="{7CE3239B-BDC2-442C-A5DE-070EDE1AD6DE}" destId="{41D1892B-7B46-4029-9A08-D6257AA0CAD4}" srcOrd="0" destOrd="0" presId="urn:microsoft.com/office/officeart/2005/8/layout/hList7"/>
    <dgm:cxn modelId="{1A161F15-0BF9-44B3-94D1-C46A5595A4EA}" type="presOf" srcId="{11598283-AF82-41D2-9701-E46BFA0E478E}" destId="{29A4F840-AC47-487B-BD85-6C6A6D74C151}" srcOrd="0" destOrd="0" presId="urn:microsoft.com/office/officeart/2005/8/layout/hList7"/>
    <dgm:cxn modelId="{E496D532-BEB5-4FBF-A3CC-D5F94C555C09}" type="presOf" srcId="{DFB5873D-04B7-48BB-A56F-9762BFBF0F59}" destId="{5E69B1A7-0C11-4093-A60A-8C0106BCCE0C}" srcOrd="0" destOrd="0" presId="urn:microsoft.com/office/officeart/2005/8/layout/hList7"/>
    <dgm:cxn modelId="{9ABCC664-3742-48C3-8A7A-C5AA9F9DEEDC}" srcId="{6D8A213F-80BB-40F5-8D17-9BA551BC6A68}" destId="{2C01F850-A05D-4A7A-A413-C2B351EA3F98}" srcOrd="1" destOrd="0" parTransId="{FD3A0CAB-9ED4-4A77-857E-352CF2C54E26}" sibTransId="{207740A5-24BF-4764-997F-6B1EB3360BDE}"/>
    <dgm:cxn modelId="{DE08C14E-9120-45E3-BE63-8D2A04BC14D9}" type="presOf" srcId="{DFB5873D-04B7-48BB-A56F-9762BFBF0F59}" destId="{B73F3E80-04BE-4EC5-A6F7-7D2515C57508}" srcOrd="1" destOrd="0" presId="urn:microsoft.com/office/officeart/2005/8/layout/hList7"/>
    <dgm:cxn modelId="{F3745BA3-E822-427B-89E1-0E959086096A}" srcId="{6D8A213F-80BB-40F5-8D17-9BA551BC6A68}" destId="{DFB5873D-04B7-48BB-A56F-9762BFBF0F59}" srcOrd="2" destOrd="0" parTransId="{42B319FE-842E-4C97-B5A8-CEB0696E3106}" sibTransId="{8BF86CC6-EDA1-4230-82F4-DA2EC7E6FBF3}"/>
    <dgm:cxn modelId="{E96D6DB9-1C6D-41D3-89DD-8966078FE6C1}" type="presOf" srcId="{11598283-AF82-41D2-9701-E46BFA0E478E}" destId="{71071C87-0F89-4F72-AA19-5ED1A9E7AF1B}" srcOrd="1" destOrd="0" presId="urn:microsoft.com/office/officeart/2005/8/layout/hList7"/>
    <dgm:cxn modelId="{52374FBE-6078-400B-A5D5-0648097A76DF}" srcId="{6D8A213F-80BB-40F5-8D17-9BA551BC6A68}" destId="{11598283-AF82-41D2-9701-E46BFA0E478E}" srcOrd="0" destOrd="0" parTransId="{7F8005AC-2E73-411D-8602-780C38B509C6}" sibTransId="{7CE3239B-BDC2-442C-A5DE-070EDE1AD6DE}"/>
    <dgm:cxn modelId="{349FD0C4-BF22-42A5-B790-D1A8FA9C8E12}" type="presOf" srcId="{2C01F850-A05D-4A7A-A413-C2B351EA3F98}" destId="{C2F215BE-2A3A-48C2-AE65-991CC021A63A}" srcOrd="1" destOrd="0" presId="urn:microsoft.com/office/officeart/2005/8/layout/hList7"/>
    <dgm:cxn modelId="{60A2D5CE-8939-46D8-85AF-E89A74D0C905}" type="presOf" srcId="{6D8A213F-80BB-40F5-8D17-9BA551BC6A68}" destId="{111F019A-B26A-4582-B397-136C68EF899D}" srcOrd="0" destOrd="0" presId="urn:microsoft.com/office/officeart/2005/8/layout/hList7"/>
    <dgm:cxn modelId="{B461FCEA-DEAD-47D2-AF30-8340A06DF574}" type="presOf" srcId="{2C01F850-A05D-4A7A-A413-C2B351EA3F98}" destId="{2471C8A3-B69A-4FA9-B7F3-8B5D794633D0}" srcOrd="0" destOrd="0" presId="urn:microsoft.com/office/officeart/2005/8/layout/hList7"/>
    <dgm:cxn modelId="{C7CE6FEC-CE1C-40BA-A30C-D63B7ACE6FA1}" type="presParOf" srcId="{111F019A-B26A-4582-B397-136C68EF899D}" destId="{39F1B0F6-1D06-4508-9EAF-C19EF3C6E980}" srcOrd="0" destOrd="0" presId="urn:microsoft.com/office/officeart/2005/8/layout/hList7"/>
    <dgm:cxn modelId="{6E51C65B-7E6A-4F5B-A4E7-7CAC0142D536}" type="presParOf" srcId="{111F019A-B26A-4582-B397-136C68EF899D}" destId="{1934E4A8-6605-42F0-AA14-90CD4B664F88}" srcOrd="1" destOrd="0" presId="urn:microsoft.com/office/officeart/2005/8/layout/hList7"/>
    <dgm:cxn modelId="{3E4635BB-B622-4248-8DC0-E4C55D3E04E1}" type="presParOf" srcId="{1934E4A8-6605-42F0-AA14-90CD4B664F88}" destId="{AF081C5C-02F8-4A35-8FAF-0F239BF7E793}" srcOrd="0" destOrd="0" presId="urn:microsoft.com/office/officeart/2005/8/layout/hList7"/>
    <dgm:cxn modelId="{58EB3784-6E9E-467C-8B40-D8A78DD8D888}" type="presParOf" srcId="{AF081C5C-02F8-4A35-8FAF-0F239BF7E793}" destId="{29A4F840-AC47-487B-BD85-6C6A6D74C151}" srcOrd="0" destOrd="0" presId="urn:microsoft.com/office/officeart/2005/8/layout/hList7"/>
    <dgm:cxn modelId="{77AF9B8A-1EB5-41BC-8E76-C2F829AA9ACD}" type="presParOf" srcId="{AF081C5C-02F8-4A35-8FAF-0F239BF7E793}" destId="{71071C87-0F89-4F72-AA19-5ED1A9E7AF1B}" srcOrd="1" destOrd="0" presId="urn:microsoft.com/office/officeart/2005/8/layout/hList7"/>
    <dgm:cxn modelId="{9526B56A-8958-40DF-A2F9-E11961D58B72}" type="presParOf" srcId="{AF081C5C-02F8-4A35-8FAF-0F239BF7E793}" destId="{02B061C2-9BCC-445E-BDD6-5EE33771BDFB}" srcOrd="2" destOrd="0" presId="urn:microsoft.com/office/officeart/2005/8/layout/hList7"/>
    <dgm:cxn modelId="{FCEC4231-A1E7-448B-8C61-E5FFE62F1D19}" type="presParOf" srcId="{AF081C5C-02F8-4A35-8FAF-0F239BF7E793}" destId="{763555D5-C017-43C2-B51B-73AA35C59457}" srcOrd="3" destOrd="0" presId="urn:microsoft.com/office/officeart/2005/8/layout/hList7"/>
    <dgm:cxn modelId="{B0FB8AC7-27B9-4E8F-8A15-7AEABC9BB947}" type="presParOf" srcId="{1934E4A8-6605-42F0-AA14-90CD4B664F88}" destId="{41D1892B-7B46-4029-9A08-D6257AA0CAD4}" srcOrd="1" destOrd="0" presId="urn:microsoft.com/office/officeart/2005/8/layout/hList7"/>
    <dgm:cxn modelId="{5737092A-86CE-4DE9-9330-2324A5EF7074}" type="presParOf" srcId="{1934E4A8-6605-42F0-AA14-90CD4B664F88}" destId="{99B04F43-F238-4675-8CCA-C1957446539B}" srcOrd="2" destOrd="0" presId="urn:microsoft.com/office/officeart/2005/8/layout/hList7"/>
    <dgm:cxn modelId="{2610B6B4-4D2C-4A83-8043-41D96810138A}" type="presParOf" srcId="{99B04F43-F238-4675-8CCA-C1957446539B}" destId="{2471C8A3-B69A-4FA9-B7F3-8B5D794633D0}" srcOrd="0" destOrd="0" presId="urn:microsoft.com/office/officeart/2005/8/layout/hList7"/>
    <dgm:cxn modelId="{E7CC4ED8-8526-4034-8720-7DCE0E22E346}" type="presParOf" srcId="{99B04F43-F238-4675-8CCA-C1957446539B}" destId="{C2F215BE-2A3A-48C2-AE65-991CC021A63A}" srcOrd="1" destOrd="0" presId="urn:microsoft.com/office/officeart/2005/8/layout/hList7"/>
    <dgm:cxn modelId="{AF617EC4-DA1B-497E-8594-5A27B3B64B85}" type="presParOf" srcId="{99B04F43-F238-4675-8CCA-C1957446539B}" destId="{7DC90807-5CEC-408A-8F4A-C227F88E9051}" srcOrd="2" destOrd="0" presId="urn:microsoft.com/office/officeart/2005/8/layout/hList7"/>
    <dgm:cxn modelId="{86B55F42-F878-4153-AFBF-3B146ECE62F6}" type="presParOf" srcId="{99B04F43-F238-4675-8CCA-C1957446539B}" destId="{040B020C-9DC6-4D27-8E74-247353476B3F}" srcOrd="3" destOrd="0" presId="urn:microsoft.com/office/officeart/2005/8/layout/hList7"/>
    <dgm:cxn modelId="{8AA543D4-41AA-417E-804B-4E3E58708D04}" type="presParOf" srcId="{1934E4A8-6605-42F0-AA14-90CD4B664F88}" destId="{5C5799E6-AE47-4DC6-AD91-2F13A36E9121}" srcOrd="3" destOrd="0" presId="urn:microsoft.com/office/officeart/2005/8/layout/hList7"/>
    <dgm:cxn modelId="{2803D29A-B045-4863-9C8A-C041DEFCDF21}" type="presParOf" srcId="{1934E4A8-6605-42F0-AA14-90CD4B664F88}" destId="{E19BD3D3-A978-4A3C-AC6C-F8728A15FE7E}" srcOrd="4" destOrd="0" presId="urn:microsoft.com/office/officeart/2005/8/layout/hList7"/>
    <dgm:cxn modelId="{31B74E32-8D4F-4D73-8FA0-0F997335E6EA}" type="presParOf" srcId="{E19BD3D3-A978-4A3C-AC6C-F8728A15FE7E}" destId="{5E69B1A7-0C11-4093-A60A-8C0106BCCE0C}" srcOrd="0" destOrd="0" presId="urn:microsoft.com/office/officeart/2005/8/layout/hList7"/>
    <dgm:cxn modelId="{CD1AF690-D675-4DFD-9E50-AA754A507D80}" type="presParOf" srcId="{E19BD3D3-A978-4A3C-AC6C-F8728A15FE7E}" destId="{B73F3E80-04BE-4EC5-A6F7-7D2515C57508}" srcOrd="1" destOrd="0" presId="urn:microsoft.com/office/officeart/2005/8/layout/hList7"/>
    <dgm:cxn modelId="{D22829DC-3378-4624-A2C1-25E4433F7C07}" type="presParOf" srcId="{E19BD3D3-A978-4A3C-AC6C-F8728A15FE7E}" destId="{FDE6F50E-3D13-4ABE-8B74-E9788FCE25CD}" srcOrd="2" destOrd="0" presId="urn:microsoft.com/office/officeart/2005/8/layout/hList7"/>
    <dgm:cxn modelId="{2C33223C-BD9D-4173-906D-D3BCF85F9A85}" type="presParOf" srcId="{E19BD3D3-A978-4A3C-AC6C-F8728A15FE7E}" destId="{FD273D1D-F0A2-4DF7-8529-8359246DFD9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363FD-4597-4BF4-B3C5-E40AEADB0954}">
      <dsp:nvSpPr>
        <dsp:cNvPr id="0" name=""/>
        <dsp:cNvSpPr/>
      </dsp:nvSpPr>
      <dsp:spPr>
        <a:xfrm>
          <a:off x="0" y="0"/>
          <a:ext cx="6768752" cy="4800600"/>
        </a:xfrm>
        <a:prstGeom prst="roundRect">
          <a:avLst>
            <a:gd name="adj" fmla="val 85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3725799" numCol="1" spcCol="1270" anchor="t" anchorCtr="0">
          <a:noAutofit/>
        </a:bodyPr>
        <a:lstStyle/>
        <a:p>
          <a:pPr marL="0" lvl="0" indent="0" algn="l" defTabSz="1066800">
            <a:lnSpc>
              <a:spcPct val="90000"/>
            </a:lnSpc>
            <a:spcBef>
              <a:spcPct val="0"/>
            </a:spcBef>
            <a:spcAft>
              <a:spcPct val="35000"/>
            </a:spcAft>
            <a:buNone/>
          </a:pPr>
          <a:r>
            <a:rPr lang="en-US" altLang="zh-CN" sz="2400" b="1" kern="1200" dirty="0">
              <a:latin typeface="Times New Roman" panose="02020603050405020304" pitchFamily="18" charset="0"/>
              <a:cs typeface="Times New Roman" panose="02020603050405020304" pitchFamily="18" charset="0"/>
            </a:rPr>
            <a:t>   WIPO</a:t>
          </a:r>
          <a:r>
            <a:rPr lang="zh-CN" altLang="en-US" sz="2400" b="1" kern="1200" dirty="0">
              <a:latin typeface="Times New Roman" panose="02020603050405020304" pitchFamily="18" charset="0"/>
              <a:cs typeface="Times New Roman" panose="02020603050405020304" pitchFamily="18" charset="0"/>
            </a:rPr>
            <a:t>管理知识产权的国际保护条约</a:t>
          </a:r>
          <a:r>
            <a:rPr lang="en-US" altLang="zh-CN" sz="2400" b="1" kern="1200" dirty="0">
              <a:latin typeface="Times New Roman" panose="02020603050405020304" pitchFamily="18" charset="0"/>
              <a:cs typeface="Times New Roman" panose="02020603050405020304" pitchFamily="18" charset="0"/>
            </a:rPr>
            <a:t>26</a:t>
          </a:r>
          <a:r>
            <a:rPr lang="zh-CN" altLang="en-US" sz="2400" b="1" kern="1200" dirty="0">
              <a:latin typeface="Times New Roman" panose="02020603050405020304" pitchFamily="18" charset="0"/>
              <a:cs typeface="Times New Roman" panose="02020603050405020304" pitchFamily="18" charset="0"/>
            </a:rPr>
            <a:t>项          </a:t>
          </a:r>
          <a:endParaRPr lang="en-US" altLang="zh-CN" sz="2400" b="1" kern="1200" dirty="0">
            <a:latin typeface="Times New Roman" panose="02020603050405020304" pitchFamily="18" charset="0"/>
            <a:cs typeface="Times New Roman" panose="02020603050405020304" pitchFamily="18" charset="0"/>
          </a:endParaRPr>
        </a:p>
        <a:p>
          <a:pPr marL="0" lvl="0" indent="0" algn="l" defTabSz="1066800">
            <a:lnSpc>
              <a:spcPct val="90000"/>
            </a:lnSpc>
            <a:spcBef>
              <a:spcPct val="0"/>
            </a:spcBef>
            <a:spcAft>
              <a:spcPct val="35000"/>
            </a:spcAft>
            <a:buNone/>
          </a:pPr>
          <a:r>
            <a:rPr lang="en-US" altLang="zh-CN" sz="2400" b="1" kern="1200" dirty="0">
              <a:latin typeface="Times New Roman" panose="02020603050405020304" pitchFamily="18" charset="0"/>
              <a:cs typeface="Times New Roman" panose="02020603050405020304" pitchFamily="18" charset="0"/>
            </a:rPr>
            <a:t>   1883-2013  +</a:t>
          </a:r>
          <a:r>
            <a:rPr lang="zh-CN" altLang="en-US" sz="2400" b="1" kern="1200" dirty="0">
              <a:latin typeface="Times New Roman" panose="02020603050405020304" pitchFamily="18" charset="0"/>
              <a:cs typeface="Times New Roman" panose="02020603050405020304" pitchFamily="18" charset="0"/>
            </a:rPr>
            <a:t>最新</a:t>
          </a:r>
          <a:r>
            <a:rPr lang="en-US" altLang="zh-CN" sz="2400" b="1" kern="1200" dirty="0">
              <a:latin typeface="Times New Roman" panose="02020603050405020304" pitchFamily="18" charset="0"/>
              <a:cs typeface="Times New Roman" panose="02020603050405020304" pitchFamily="18" charset="0"/>
            </a:rPr>
            <a:t>2 </a:t>
          </a:r>
          <a:r>
            <a:rPr lang="zh-CN" altLang="en-US" sz="2400" b="1" kern="1200" dirty="0">
              <a:latin typeface="Times New Roman" panose="02020603050405020304" pitchFamily="18" charset="0"/>
              <a:cs typeface="Times New Roman" panose="02020603050405020304" pitchFamily="18" charset="0"/>
            </a:rPr>
            <a:t>遗传资源披露</a:t>
          </a:r>
          <a:r>
            <a:rPr lang="en-US" altLang="zh-CN" sz="2400" b="1" kern="1200" dirty="0">
              <a:latin typeface="Times New Roman" panose="02020603050405020304" pitchFamily="18" charset="0"/>
              <a:cs typeface="Times New Roman" panose="02020603050405020304" pitchFamily="18" charset="0"/>
            </a:rPr>
            <a:t>/</a:t>
          </a:r>
          <a:r>
            <a:rPr lang="zh-CN" altLang="en-US" sz="2400" b="1" kern="1200" dirty="0">
              <a:latin typeface="Times New Roman" panose="02020603050405020304" pitchFamily="18" charset="0"/>
              <a:cs typeface="Times New Roman" panose="02020603050405020304" pitchFamily="18" charset="0"/>
            </a:rPr>
            <a:t>外观设计</a:t>
          </a:r>
          <a:endParaRPr lang="zh-CN" altLang="en-US" sz="2400" kern="1200" dirty="0"/>
        </a:p>
      </dsp:txBody>
      <dsp:txXfrm>
        <a:off x="119514" y="119514"/>
        <a:ext cx="6529724" cy="4561572"/>
      </dsp:txXfrm>
    </dsp:sp>
    <dsp:sp modelId="{88D59FF5-C1A1-491D-B5D5-2525A6967C23}">
      <dsp:nvSpPr>
        <dsp:cNvPr id="0" name=""/>
        <dsp:cNvSpPr/>
      </dsp:nvSpPr>
      <dsp:spPr>
        <a:xfrm>
          <a:off x="169218" y="1200150"/>
          <a:ext cx="1015312" cy="1653956"/>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t>工业产权 </a:t>
          </a:r>
        </a:p>
      </dsp:txBody>
      <dsp:txXfrm>
        <a:off x="200442" y="1231374"/>
        <a:ext cx="952864" cy="1591508"/>
      </dsp:txXfrm>
    </dsp:sp>
    <dsp:sp modelId="{F02E9EB9-5831-45E9-ADB3-526C132A350B}">
      <dsp:nvSpPr>
        <dsp:cNvPr id="0" name=""/>
        <dsp:cNvSpPr/>
      </dsp:nvSpPr>
      <dsp:spPr>
        <a:xfrm>
          <a:off x="169218" y="2904079"/>
          <a:ext cx="1015312" cy="1653956"/>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3365288"/>
              <a:satOff val="-1730"/>
              <a:lumOff val="-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著作权</a:t>
          </a:r>
        </a:p>
      </dsp:txBody>
      <dsp:txXfrm>
        <a:off x="200442" y="2935303"/>
        <a:ext cx="952864" cy="1591508"/>
      </dsp:txXfrm>
    </dsp:sp>
    <dsp:sp modelId="{0CB9E054-3D97-4038-A624-2356B885F4D3}">
      <dsp:nvSpPr>
        <dsp:cNvPr id="0" name=""/>
        <dsp:cNvSpPr/>
      </dsp:nvSpPr>
      <dsp:spPr>
        <a:xfrm>
          <a:off x="1353750" y="1200150"/>
          <a:ext cx="5245782" cy="3360420"/>
        </a:xfrm>
        <a:prstGeom prst="roundRect">
          <a:avLst>
            <a:gd name="adj" fmla="val 10500"/>
          </a:avLst>
        </a:prstGeom>
        <a:solidFill>
          <a:schemeClr val="accent3">
            <a:hueOff val="-8413220"/>
            <a:satOff val="-4326"/>
            <a:lumOff val="-1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2133867" numCol="1" spcCol="1270" anchor="t" anchorCtr="0">
          <a:noAutofit/>
        </a:bodyPr>
        <a:lstStyle/>
        <a:p>
          <a:pPr marL="0" lvl="0" indent="0" algn="l" defTabSz="889000">
            <a:lnSpc>
              <a:spcPct val="90000"/>
            </a:lnSpc>
            <a:spcBef>
              <a:spcPct val="0"/>
            </a:spcBef>
            <a:spcAft>
              <a:spcPct val="35000"/>
            </a:spcAft>
            <a:buNone/>
          </a:pPr>
          <a:r>
            <a:rPr lang="en-US" altLang="zh-CN" sz="2000" b="1" kern="1200" dirty="0">
              <a:latin typeface="Times New Roman" panose="02020603050405020304" pitchFamily="18" charset="0"/>
              <a:cs typeface="Times New Roman" panose="02020603050405020304" pitchFamily="18" charset="0"/>
            </a:rPr>
            <a:t>WIPO</a:t>
          </a:r>
          <a:r>
            <a:rPr lang="zh-CN" altLang="en-US" sz="2000" b="1" kern="1200" dirty="0"/>
            <a:t>公约</a:t>
          </a:r>
        </a:p>
      </dsp:txBody>
      <dsp:txXfrm>
        <a:off x="1457095" y="1303495"/>
        <a:ext cx="5039092" cy="3153730"/>
      </dsp:txXfrm>
    </dsp:sp>
    <dsp:sp modelId="{4CC724F6-6FA4-464F-BF76-B867034A45B0}">
      <dsp:nvSpPr>
        <dsp:cNvPr id="0" name=""/>
        <dsp:cNvSpPr/>
      </dsp:nvSpPr>
      <dsp:spPr>
        <a:xfrm>
          <a:off x="1533428" y="1980015"/>
          <a:ext cx="1049156" cy="940646"/>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6730576"/>
              <a:satOff val="-3461"/>
              <a:lumOff val="-1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t>巴黎</a:t>
          </a:r>
          <a:endParaRPr lang="en-US" altLang="zh-CN" sz="1800" b="1" kern="1200" dirty="0"/>
        </a:p>
        <a:p>
          <a:pPr marL="0" lvl="0" indent="0" algn="ctr" defTabSz="800100">
            <a:lnSpc>
              <a:spcPct val="90000"/>
            </a:lnSpc>
            <a:spcBef>
              <a:spcPct val="0"/>
            </a:spcBef>
            <a:spcAft>
              <a:spcPct val="35000"/>
            </a:spcAft>
            <a:buNone/>
          </a:pPr>
          <a:r>
            <a:rPr lang="zh-CN" altLang="en-US" sz="1800" b="1" kern="1200" dirty="0"/>
            <a:t>公约</a:t>
          </a:r>
        </a:p>
      </dsp:txBody>
      <dsp:txXfrm>
        <a:off x="1562356" y="2008943"/>
        <a:ext cx="991300" cy="882790"/>
      </dsp:txXfrm>
    </dsp:sp>
    <dsp:sp modelId="{B675E3E3-91BD-43F3-909B-CE1D7660992F}">
      <dsp:nvSpPr>
        <dsp:cNvPr id="0" name=""/>
        <dsp:cNvSpPr/>
      </dsp:nvSpPr>
      <dsp:spPr>
        <a:xfrm>
          <a:off x="1554212" y="3199372"/>
          <a:ext cx="1049156" cy="940646"/>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10095864"/>
              <a:satOff val="-5191"/>
              <a:lumOff val="-2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t>伯尔尼公约</a:t>
          </a:r>
        </a:p>
      </dsp:txBody>
      <dsp:txXfrm>
        <a:off x="1583140" y="3228300"/>
        <a:ext cx="991300" cy="882790"/>
      </dsp:txXfrm>
    </dsp:sp>
    <dsp:sp modelId="{E79B7FAA-B19B-477B-8EB6-8F6FEDA56D84}">
      <dsp:nvSpPr>
        <dsp:cNvPr id="0" name=""/>
        <dsp:cNvSpPr/>
      </dsp:nvSpPr>
      <dsp:spPr>
        <a:xfrm>
          <a:off x="2652544" y="1837180"/>
          <a:ext cx="3756657" cy="2662470"/>
        </a:xfrm>
        <a:prstGeom prst="roundRect">
          <a:avLst>
            <a:gd name="adj" fmla="val 10500"/>
          </a:avLst>
        </a:prstGeom>
        <a:solidFill>
          <a:schemeClr val="accent3">
            <a:hueOff val="-16826440"/>
            <a:satOff val="-8652"/>
            <a:lumOff val="-3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1083869" numCol="1" spcCol="1270" anchor="t" anchorCtr="0">
          <a:noAutofit/>
        </a:bodyPr>
        <a:lstStyle/>
        <a:p>
          <a:pPr marL="0" lvl="0" indent="0" algn="l" defTabSz="711200">
            <a:lnSpc>
              <a:spcPct val="90000"/>
            </a:lnSpc>
            <a:spcBef>
              <a:spcPct val="0"/>
            </a:spcBef>
            <a:spcAft>
              <a:spcPct val="35000"/>
            </a:spcAft>
            <a:buNone/>
          </a:pPr>
          <a:r>
            <a:rPr lang="zh-CN" altLang="en-US" sz="1600" b="0" kern="1200" dirty="0">
              <a:latin typeface="Times New Roman" panose="02020603050405020304" pitchFamily="18" charset="0"/>
              <a:cs typeface="Times New Roman" panose="02020603050405020304" pitchFamily="18" charset="0"/>
            </a:rPr>
            <a:t>实体：马德里协定   </a:t>
          </a:r>
          <a:r>
            <a:rPr lang="en-US" altLang="zh-CN" sz="1600" b="0" kern="1200" dirty="0">
              <a:latin typeface="Times New Roman" panose="02020603050405020304" pitchFamily="18" charset="0"/>
              <a:cs typeface="Times New Roman" panose="02020603050405020304" pitchFamily="18" charset="0"/>
            </a:rPr>
            <a:t>PLT   TLT/</a:t>
          </a:r>
          <a:r>
            <a:rPr lang="zh-CN" altLang="en-US" sz="1600" b="0" kern="1200" dirty="0">
              <a:latin typeface="Times New Roman" panose="02020603050405020304" pitchFamily="18" charset="0"/>
              <a:cs typeface="Times New Roman" panose="02020603050405020304" pitchFamily="18" charset="0"/>
            </a:rPr>
            <a:t>新加坡   </a:t>
          </a:r>
          <a:endParaRPr lang="en-US" altLang="zh-CN" sz="1600" b="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zh-CN" altLang="en-US" sz="1600" b="0" kern="1200" dirty="0">
              <a:latin typeface="Times New Roman" panose="02020603050405020304" pitchFamily="18" charset="0"/>
              <a:cs typeface="Times New Roman" panose="02020603050405020304" pitchFamily="18" charset="0"/>
            </a:rPr>
            <a:t>程序：</a:t>
          </a:r>
          <a:r>
            <a:rPr lang="en-US" altLang="zh-CN" sz="1600" b="0" kern="1200" dirty="0">
              <a:latin typeface="Times New Roman" panose="02020603050405020304" pitchFamily="18" charset="0"/>
              <a:cs typeface="Times New Roman" panose="02020603050405020304" pitchFamily="18" charset="0"/>
            </a:rPr>
            <a:t>PCT/</a:t>
          </a:r>
          <a:r>
            <a:rPr lang="zh-CN" altLang="en-US" sz="1600" b="0" kern="1200" dirty="0">
              <a:latin typeface="Times New Roman" panose="02020603050405020304" pitchFamily="18" charset="0"/>
              <a:cs typeface="Times New Roman" panose="02020603050405020304" pitchFamily="18" charset="0"/>
            </a:rPr>
            <a:t>布达佩斯 </a:t>
          </a:r>
          <a:r>
            <a:rPr lang="en-US" altLang="zh-CN" sz="1600" b="0" kern="1200" dirty="0">
              <a:latin typeface="Times New Roman" panose="02020603050405020304" pitchFamily="18" charset="0"/>
              <a:cs typeface="Times New Roman" panose="02020603050405020304" pitchFamily="18" charset="0"/>
            </a:rPr>
            <a:t> </a:t>
          </a:r>
          <a:r>
            <a:rPr lang="zh-CN" altLang="en-US" sz="1600" b="0" kern="1200" dirty="0">
              <a:latin typeface="Times New Roman" panose="02020603050405020304" pitchFamily="18" charset="0"/>
              <a:cs typeface="Times New Roman" panose="02020603050405020304" pitchFamily="18" charset="0"/>
            </a:rPr>
            <a:t>里斯本  海牙  </a:t>
          </a:r>
          <a:endParaRPr lang="en-US" altLang="zh-CN" sz="1600" b="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zh-CN" altLang="en-US" sz="1600" b="0" kern="1200" dirty="0">
              <a:latin typeface="Times New Roman" panose="02020603050405020304" pitchFamily="18" charset="0"/>
              <a:cs typeface="Times New Roman" panose="02020603050405020304" pitchFamily="18" charset="0"/>
            </a:rPr>
            <a:t>分类：斯图堡  尼斯  维也纳  洛加诺</a:t>
          </a:r>
        </a:p>
      </dsp:txBody>
      <dsp:txXfrm>
        <a:off x="2734424" y="1919060"/>
        <a:ext cx="3592897" cy="2498710"/>
      </dsp:txXfrm>
    </dsp:sp>
    <dsp:sp modelId="{DD497A29-608B-4C5F-91EA-24595A314551}">
      <dsp:nvSpPr>
        <dsp:cNvPr id="0" name=""/>
        <dsp:cNvSpPr/>
      </dsp:nvSpPr>
      <dsp:spPr>
        <a:xfrm>
          <a:off x="2752130" y="3205337"/>
          <a:ext cx="1758273" cy="1152132"/>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13461152"/>
              <a:satOff val="-6922"/>
              <a:lumOff val="-29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t>罗马公约 录音制品</a:t>
          </a:r>
          <a:endParaRPr lang="en-US" altLang="zh-CN" sz="1400" b="1" kern="1200" dirty="0"/>
        </a:p>
        <a:p>
          <a:pPr marL="0" lvl="0" indent="0" algn="ctr" defTabSz="622300">
            <a:lnSpc>
              <a:spcPct val="90000"/>
            </a:lnSpc>
            <a:spcBef>
              <a:spcPct val="0"/>
            </a:spcBef>
            <a:spcAft>
              <a:spcPct val="35000"/>
            </a:spcAft>
            <a:buNone/>
          </a:pPr>
          <a:r>
            <a:rPr lang="zh-CN" altLang="en-US" sz="1500" b="1" kern="1200" dirty="0"/>
            <a:t>布鲁塞尔 北京</a:t>
          </a:r>
          <a:endParaRPr lang="en-US" altLang="zh-CN" sz="1500" b="1" kern="1200" dirty="0"/>
        </a:p>
        <a:p>
          <a:pPr marL="0" lvl="0" indent="0" algn="ctr" defTabSz="622300">
            <a:lnSpc>
              <a:spcPct val="90000"/>
            </a:lnSpc>
            <a:spcBef>
              <a:spcPct val="0"/>
            </a:spcBef>
            <a:spcAft>
              <a:spcPct val="35000"/>
            </a:spcAft>
            <a:buNone/>
          </a:pPr>
          <a:r>
            <a:rPr lang="zh-CN" altLang="en-US" sz="1500" b="1" kern="1200" dirty="0"/>
            <a:t>马拉喀什视障</a:t>
          </a:r>
        </a:p>
      </dsp:txBody>
      <dsp:txXfrm>
        <a:off x="2787562" y="3240769"/>
        <a:ext cx="1687409" cy="1081268"/>
      </dsp:txXfrm>
    </dsp:sp>
    <dsp:sp modelId="{89523227-74A3-47E4-BB20-26E79BF84758}">
      <dsp:nvSpPr>
        <dsp:cNvPr id="0" name=""/>
        <dsp:cNvSpPr/>
      </dsp:nvSpPr>
      <dsp:spPr>
        <a:xfrm>
          <a:off x="4537295" y="3205337"/>
          <a:ext cx="1758273" cy="1152132"/>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16826440"/>
              <a:satOff val="-8652"/>
              <a:lumOff val="-37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t>互联网条约</a:t>
          </a:r>
          <a:endParaRPr lang="en-US" altLang="zh-CN" sz="1800" b="1" kern="1200" dirty="0"/>
        </a:p>
        <a:p>
          <a:pPr marL="0" lvl="0" indent="0" algn="ctr" defTabSz="800100">
            <a:lnSpc>
              <a:spcPct val="90000"/>
            </a:lnSpc>
            <a:spcBef>
              <a:spcPct val="0"/>
            </a:spcBef>
            <a:spcAft>
              <a:spcPct val="35000"/>
            </a:spcAft>
            <a:buNone/>
          </a:pPr>
          <a:r>
            <a:rPr lang="en-US" altLang="zh-CN" sz="1800" b="1" kern="1200" dirty="0">
              <a:latin typeface="Times New Roman" panose="02020603050405020304" pitchFamily="18" charset="0"/>
              <a:cs typeface="Times New Roman" panose="02020603050405020304" pitchFamily="18" charset="0"/>
            </a:rPr>
            <a:t>WCT  WPPT</a:t>
          </a:r>
          <a:endParaRPr lang="zh-CN" altLang="en-US" sz="1800" b="1" kern="1200" dirty="0">
            <a:latin typeface="Times New Roman" panose="02020603050405020304" pitchFamily="18" charset="0"/>
            <a:cs typeface="Times New Roman" panose="02020603050405020304" pitchFamily="18" charset="0"/>
          </a:endParaRPr>
        </a:p>
      </dsp:txBody>
      <dsp:txXfrm>
        <a:off x="4572727" y="3240769"/>
        <a:ext cx="1687409" cy="10812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4F840-AC47-487B-BD85-6C6A6D74C151}">
      <dsp:nvSpPr>
        <dsp:cNvPr id="0" name=""/>
        <dsp:cNvSpPr/>
      </dsp:nvSpPr>
      <dsp:spPr>
        <a:xfrm>
          <a:off x="1574" y="0"/>
          <a:ext cx="2449738" cy="48006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2712" tIns="362712" rIns="362712" bIns="362712" numCol="1" spcCol="1270" anchor="ctr" anchorCtr="0">
          <a:noAutofit/>
        </a:bodyPr>
        <a:lstStyle/>
        <a:p>
          <a:pPr marL="0" lvl="0" indent="0" algn="ctr" defTabSz="2266950">
            <a:lnSpc>
              <a:spcPct val="90000"/>
            </a:lnSpc>
            <a:spcBef>
              <a:spcPct val="0"/>
            </a:spcBef>
            <a:spcAft>
              <a:spcPct val="35000"/>
            </a:spcAft>
            <a:buNone/>
          </a:pPr>
          <a:r>
            <a:rPr lang="en-US" altLang="zh-CN" sz="5100" kern="1200" dirty="0"/>
            <a:t>WIPO</a:t>
          </a:r>
          <a:endParaRPr lang="zh-CN" altLang="en-US" sz="5100" kern="1200" dirty="0"/>
        </a:p>
      </dsp:txBody>
      <dsp:txXfrm>
        <a:off x="1574" y="1920240"/>
        <a:ext cx="2449738" cy="1920240"/>
      </dsp:txXfrm>
    </dsp:sp>
    <dsp:sp modelId="{763555D5-C017-43C2-B51B-73AA35C59457}">
      <dsp:nvSpPr>
        <dsp:cNvPr id="0" name=""/>
        <dsp:cNvSpPr/>
      </dsp:nvSpPr>
      <dsp:spPr>
        <a:xfrm>
          <a:off x="427144" y="288036"/>
          <a:ext cx="1598599" cy="1598599"/>
        </a:xfrm>
        <a:prstGeom prst="ellipse">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71C8A3-B69A-4FA9-B7F3-8B5D794633D0}">
      <dsp:nvSpPr>
        <dsp:cNvPr id="0" name=""/>
        <dsp:cNvSpPr/>
      </dsp:nvSpPr>
      <dsp:spPr>
        <a:xfrm>
          <a:off x="2475467" y="0"/>
          <a:ext cx="2449738" cy="4800600"/>
        </a:xfrm>
        <a:prstGeom prst="roundRect">
          <a:avLst>
            <a:gd name="adj" fmla="val 10000"/>
          </a:avLst>
        </a:prstGeom>
        <a:solidFill>
          <a:schemeClr val="accent5">
            <a:hueOff val="5941847"/>
            <a:satOff val="-30260"/>
            <a:lumOff val="5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2712" tIns="362712" rIns="362712" bIns="362712" numCol="1" spcCol="1270" anchor="ctr" anchorCtr="0">
          <a:noAutofit/>
        </a:bodyPr>
        <a:lstStyle/>
        <a:p>
          <a:pPr marL="0" lvl="0" indent="0" algn="ctr" defTabSz="2266950">
            <a:lnSpc>
              <a:spcPct val="90000"/>
            </a:lnSpc>
            <a:spcBef>
              <a:spcPct val="0"/>
            </a:spcBef>
            <a:spcAft>
              <a:spcPct val="35000"/>
            </a:spcAft>
            <a:buNone/>
          </a:pPr>
          <a:r>
            <a:rPr lang="en-US" altLang="zh-CN" sz="5100" kern="1200" dirty="0"/>
            <a:t>TRIPS</a:t>
          </a:r>
          <a:endParaRPr lang="zh-CN" altLang="en-US" sz="5100" kern="1200" dirty="0"/>
        </a:p>
      </dsp:txBody>
      <dsp:txXfrm>
        <a:off x="2475467" y="1920240"/>
        <a:ext cx="2449738" cy="1920240"/>
      </dsp:txXfrm>
    </dsp:sp>
    <dsp:sp modelId="{040B020C-9DC6-4D27-8E74-247353476B3F}">
      <dsp:nvSpPr>
        <dsp:cNvPr id="0" name=""/>
        <dsp:cNvSpPr/>
      </dsp:nvSpPr>
      <dsp:spPr>
        <a:xfrm>
          <a:off x="2950375" y="288036"/>
          <a:ext cx="1598599" cy="1598599"/>
        </a:xfrm>
        <a:prstGeom prst="ellipse">
          <a:avLst/>
        </a:prstGeom>
        <a:solidFill>
          <a:schemeClr val="accent5">
            <a:tint val="50000"/>
            <a:hueOff val="6492581"/>
            <a:satOff val="-3393"/>
            <a:lumOff val="2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69B1A7-0C11-4093-A60A-8C0106BCCE0C}">
      <dsp:nvSpPr>
        <dsp:cNvPr id="0" name=""/>
        <dsp:cNvSpPr/>
      </dsp:nvSpPr>
      <dsp:spPr>
        <a:xfrm>
          <a:off x="5048036" y="0"/>
          <a:ext cx="2449738" cy="4800600"/>
        </a:xfrm>
        <a:prstGeom prst="roundRect">
          <a:avLst>
            <a:gd name="adj" fmla="val 10000"/>
          </a:avLst>
        </a:prstGeom>
        <a:solidFill>
          <a:schemeClr val="accent5">
            <a:hueOff val="11883694"/>
            <a:satOff val="-60520"/>
            <a:lumOff val="111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2712" tIns="362712" rIns="362712" bIns="362712" numCol="1" spcCol="1270" anchor="ctr" anchorCtr="0">
          <a:noAutofit/>
        </a:bodyPr>
        <a:lstStyle/>
        <a:p>
          <a:pPr marL="0" lvl="0" indent="0" algn="ctr" defTabSz="2266950">
            <a:lnSpc>
              <a:spcPct val="90000"/>
            </a:lnSpc>
            <a:spcBef>
              <a:spcPct val="0"/>
            </a:spcBef>
            <a:spcAft>
              <a:spcPct val="35000"/>
            </a:spcAft>
            <a:buNone/>
          </a:pPr>
          <a:r>
            <a:rPr lang="en-US" altLang="zh-CN" sz="5100" kern="1200" dirty="0"/>
            <a:t>RTAs</a:t>
          </a:r>
          <a:endParaRPr lang="zh-CN" altLang="en-US" sz="5100" kern="1200" dirty="0"/>
        </a:p>
      </dsp:txBody>
      <dsp:txXfrm>
        <a:off x="5048036" y="1920240"/>
        <a:ext cx="2449738" cy="1920240"/>
      </dsp:txXfrm>
    </dsp:sp>
    <dsp:sp modelId="{FD273D1D-F0A2-4DF7-8529-8359246DFD91}">
      <dsp:nvSpPr>
        <dsp:cNvPr id="0" name=""/>
        <dsp:cNvSpPr/>
      </dsp:nvSpPr>
      <dsp:spPr>
        <a:xfrm>
          <a:off x="5473606" y="288036"/>
          <a:ext cx="1598599" cy="1598599"/>
        </a:xfrm>
        <a:prstGeom prst="ellipse">
          <a:avLst/>
        </a:prstGeom>
        <a:solidFill>
          <a:schemeClr val="accent5">
            <a:tint val="50000"/>
            <a:hueOff val="12985161"/>
            <a:satOff val="-6786"/>
            <a:lumOff val="4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F1B0F6-1D06-4508-9EAF-C19EF3C6E980}">
      <dsp:nvSpPr>
        <dsp:cNvPr id="0" name=""/>
        <dsp:cNvSpPr/>
      </dsp:nvSpPr>
      <dsp:spPr>
        <a:xfrm>
          <a:off x="1120692" y="3781400"/>
          <a:ext cx="5257965" cy="838249"/>
        </a:xfrm>
        <a:prstGeom prst="leftRightArrow">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t>2024/12/25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t>‹#›</a:t>
            </a:fld>
            <a:endParaRPr lang="zh-CN" altLang="en-US"/>
          </a:p>
        </p:txBody>
      </p:sp>
    </p:spTree>
    <p:extLst>
      <p:ext uri="{BB962C8B-B14F-4D97-AF65-F5344CB8AC3E}">
        <p14:creationId xmlns:p14="http://schemas.microsoft.com/office/powerpoint/2010/main" val="219360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A0FDD70-4FB6-4EE0-A15E-7C9F52A8773C}" type="slidenum">
              <a:rPr lang="zh-CN" altLang="en-US" smtClean="0"/>
              <a:t>5</a:t>
            </a:fld>
            <a:endParaRPr lang="zh-CN" altLang="en-US"/>
          </a:p>
        </p:txBody>
      </p:sp>
    </p:spTree>
    <p:extLst>
      <p:ext uri="{BB962C8B-B14F-4D97-AF65-F5344CB8AC3E}">
        <p14:creationId xmlns:p14="http://schemas.microsoft.com/office/powerpoint/2010/main" val="2730344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A0FDD70-4FB6-4EE0-A15E-7C9F52A8773C}" type="slidenum">
              <a:rPr lang="zh-CN" altLang="en-US" smtClean="0"/>
              <a:t>8</a:t>
            </a:fld>
            <a:endParaRPr lang="zh-CN" altLang="en-US"/>
          </a:p>
        </p:txBody>
      </p:sp>
    </p:spTree>
    <p:extLst>
      <p:ext uri="{BB962C8B-B14F-4D97-AF65-F5344CB8AC3E}">
        <p14:creationId xmlns:p14="http://schemas.microsoft.com/office/powerpoint/2010/main" val="3016034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A0FDD70-4FB6-4EE0-A15E-7C9F52A8773C}" type="slidenum">
              <a:rPr lang="zh-CN" altLang="en-US" smtClean="0"/>
              <a:t>20</a:t>
            </a:fld>
            <a:endParaRPr lang="zh-CN" altLang="en-US"/>
          </a:p>
        </p:txBody>
      </p:sp>
    </p:spTree>
    <p:extLst>
      <p:ext uri="{BB962C8B-B14F-4D97-AF65-F5344CB8AC3E}">
        <p14:creationId xmlns:p14="http://schemas.microsoft.com/office/powerpoint/2010/main" val="2715289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extLst/>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en-US" altLang="zh-CN"/>
              <a:t>202/12/26/9:30-12:00 </a:t>
            </a:r>
            <a:endParaRPr lang="zh-CN" altLang="en-US"/>
          </a:p>
        </p:txBody>
      </p:sp>
      <p:sp>
        <p:nvSpPr>
          <p:cNvPr id="20" name="页脚占位符 19"/>
          <p:cNvSpPr>
            <a:spLocks noGrp="1"/>
          </p:cNvSpPr>
          <p:nvPr>
            <p:ph type="ftr" sz="quarter" idx="11"/>
          </p:nvPr>
        </p:nvSpPr>
        <p:spPr/>
        <p:txBody>
          <a:bodyPr/>
          <a:lstStyle/>
          <a:p>
            <a:r>
              <a:rPr lang="zh-CN" altLang="en-US"/>
              <a:t>涉外法治人才讲座</a:t>
            </a:r>
          </a:p>
        </p:txBody>
      </p:sp>
      <p:sp>
        <p:nvSpPr>
          <p:cNvPr id="10" name="灯片编号占位符 9"/>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202/12/26/9:30-12:00 </a:t>
            </a:r>
            <a:endParaRPr lang="zh-CN" altLang="en-US"/>
          </a:p>
        </p:txBody>
      </p:sp>
      <p:sp>
        <p:nvSpPr>
          <p:cNvPr id="5" name="页脚占位符 4"/>
          <p:cNvSpPr>
            <a:spLocks noGrp="1"/>
          </p:cNvSpPr>
          <p:nvPr>
            <p:ph type="ftr" sz="quarter" idx="11"/>
          </p:nvPr>
        </p:nvSpPr>
        <p:spPr/>
        <p:txBody>
          <a:bodyPr/>
          <a:lstStyle/>
          <a:p>
            <a:r>
              <a:rPr lang="zh-CN" altLang="en-US"/>
              <a:t>涉外法治人才讲座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en-US" altLang="zh-CN"/>
              <a:t>202/12/26/9:30-12:00 </a:t>
            </a:r>
            <a:endParaRPr lang="zh-CN" altLang="en-US"/>
          </a:p>
        </p:txBody>
      </p:sp>
      <p:sp>
        <p:nvSpPr>
          <p:cNvPr id="5" name="页脚占位符 4"/>
          <p:cNvSpPr>
            <a:spLocks noGrp="1"/>
          </p:cNvSpPr>
          <p:nvPr>
            <p:ph type="ftr" sz="quarter" idx="11"/>
          </p:nvPr>
        </p:nvSpPr>
        <p:spPr/>
        <p:txBody>
          <a:bodyPr/>
          <a:lstStyle/>
          <a:p>
            <a:r>
              <a:rPr lang="zh-CN" altLang="en-US"/>
              <a:t>涉外法治人才讲座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202/12/26/9:30-12:00 </a:t>
            </a:r>
            <a:endParaRPr lang="zh-CN" altLang="en-US"/>
          </a:p>
        </p:txBody>
      </p:sp>
      <p:sp>
        <p:nvSpPr>
          <p:cNvPr id="6" name="页脚占位符 5"/>
          <p:cNvSpPr>
            <a:spLocks noGrp="1"/>
          </p:cNvSpPr>
          <p:nvPr>
            <p:ph type="ftr" sz="quarter" idx="11"/>
          </p:nvPr>
        </p:nvSpPr>
        <p:spPr/>
        <p:txBody>
          <a:bodyPr/>
          <a:lstStyle/>
          <a:p>
            <a:r>
              <a:rPr lang="zh-CN" altLang="en-US"/>
              <a:t>涉外法治人才讲座</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en-US" altLang="zh-CN"/>
              <a:t>202/12/26/9:30-12:00 </a:t>
            </a:r>
            <a:endParaRPr lang="zh-CN" altLang="en-US"/>
          </a:p>
        </p:txBody>
      </p:sp>
      <p:sp>
        <p:nvSpPr>
          <p:cNvPr id="8" name="页脚占位符 7"/>
          <p:cNvSpPr>
            <a:spLocks noGrp="1"/>
          </p:cNvSpPr>
          <p:nvPr>
            <p:ph type="ftr" sz="quarter" idx="11"/>
          </p:nvPr>
        </p:nvSpPr>
        <p:spPr/>
        <p:txBody>
          <a:bodyPr/>
          <a:lstStyle/>
          <a:p>
            <a:r>
              <a:rPr lang="zh-CN" altLang="en-US"/>
              <a:t>涉外法治人才讲座</a:t>
            </a:r>
          </a:p>
        </p:txBody>
      </p:sp>
      <p:sp>
        <p:nvSpPr>
          <p:cNvPr id="9" name="灯片编号占位符 8"/>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en-US" altLang="zh-CN"/>
              <a:t>202/12/26/9:30-12:00 </a:t>
            </a:r>
            <a:endParaRPr lang="zh-CN" altLang="en-US"/>
          </a:p>
        </p:txBody>
      </p:sp>
      <p:sp>
        <p:nvSpPr>
          <p:cNvPr id="4" name="页脚占位符 3"/>
          <p:cNvSpPr>
            <a:spLocks noGrp="1"/>
          </p:cNvSpPr>
          <p:nvPr>
            <p:ph type="ftr" sz="quarter" idx="11"/>
          </p:nvPr>
        </p:nvSpPr>
        <p:spPr/>
        <p:txBody>
          <a:bodyPr/>
          <a:lstStyle/>
          <a:p>
            <a:r>
              <a:rPr lang="zh-CN" altLang="en-US"/>
              <a:t>涉外法治人才讲座</a:t>
            </a:r>
          </a:p>
        </p:txBody>
      </p:sp>
      <p:sp>
        <p:nvSpPr>
          <p:cNvPr id="5" name="灯片编号占位符 4"/>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en-US" altLang="zh-CN"/>
              <a:t>202/12/26/9:30-12:00 </a:t>
            </a:r>
            <a:endParaRPr lang="zh-CN" altLang="en-US"/>
          </a:p>
        </p:txBody>
      </p:sp>
      <p:sp>
        <p:nvSpPr>
          <p:cNvPr id="3" name="页脚占位符 2"/>
          <p:cNvSpPr>
            <a:spLocks noGrp="1"/>
          </p:cNvSpPr>
          <p:nvPr>
            <p:ph type="ftr" sz="quarter" idx="11"/>
          </p:nvPr>
        </p:nvSpPr>
        <p:spPr/>
        <p:txBody>
          <a:bodyPr/>
          <a:lstStyle/>
          <a:p>
            <a:r>
              <a:rPr lang="zh-CN" altLang="en-US"/>
              <a:t>涉外法治人才讲座</a:t>
            </a:r>
          </a:p>
        </p:txBody>
      </p:sp>
      <p:sp>
        <p:nvSpPr>
          <p:cNvPr id="4" name="灯片编号占位符 3"/>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202/12/26/9:30-12:00 </a:t>
            </a:r>
            <a:endParaRPr lang="zh-CN" altLang="en-US"/>
          </a:p>
        </p:txBody>
      </p:sp>
      <p:sp>
        <p:nvSpPr>
          <p:cNvPr id="6" name="页脚占位符 5"/>
          <p:cNvSpPr>
            <a:spLocks noGrp="1"/>
          </p:cNvSpPr>
          <p:nvPr>
            <p:ph type="ftr" sz="quarter" idx="11"/>
          </p:nvPr>
        </p:nvSpPr>
        <p:spPr/>
        <p:txBody>
          <a:bodyPr/>
          <a:lstStyle/>
          <a:p>
            <a:r>
              <a:rPr lang="zh-CN" altLang="en-US"/>
              <a:t>涉外法治人才讲座</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en-US" altLang="zh-CN"/>
              <a:t>202/12/26/9:30-12:00 </a:t>
            </a:r>
            <a:endParaRPr lang="zh-CN" altLang="en-US"/>
          </a:p>
        </p:txBody>
      </p:sp>
      <p:sp>
        <p:nvSpPr>
          <p:cNvPr id="6" name="页脚占位符 5"/>
          <p:cNvSpPr>
            <a:spLocks noGrp="1"/>
          </p:cNvSpPr>
          <p:nvPr>
            <p:ph type="ftr" sz="quarter" idx="11"/>
          </p:nvPr>
        </p:nvSpPr>
        <p:spPr/>
        <p:txBody>
          <a:bodyPr/>
          <a:lstStyle/>
          <a:p>
            <a:r>
              <a:rPr lang="zh-CN" altLang="en-US"/>
              <a:t>涉外法治人才讲座</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202/12/26/9:30-12:00 </a:t>
            </a:r>
            <a:endParaRPr lang="zh-CN" altLang="en-US"/>
          </a:p>
        </p:txBody>
      </p:sp>
      <p:sp>
        <p:nvSpPr>
          <p:cNvPr id="5" name="页脚占位符 4"/>
          <p:cNvSpPr>
            <a:spLocks noGrp="1"/>
          </p:cNvSpPr>
          <p:nvPr>
            <p:ph type="ftr" sz="quarter" idx="11"/>
          </p:nvPr>
        </p:nvSpPr>
        <p:spPr/>
        <p:txBody>
          <a:bodyPr/>
          <a:lstStyle/>
          <a:p>
            <a:r>
              <a:rPr lang="zh-CN" altLang="en-US"/>
              <a:t>涉外法治人才讲座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202/12/26/9:30-12:00 </a:t>
            </a:r>
            <a:endParaRPr lang="zh-CN" altLang="en-US"/>
          </a:p>
        </p:txBody>
      </p:sp>
      <p:sp>
        <p:nvSpPr>
          <p:cNvPr id="5" name="页脚占位符 4"/>
          <p:cNvSpPr>
            <a:spLocks noGrp="1"/>
          </p:cNvSpPr>
          <p:nvPr>
            <p:ph type="ftr" sz="quarter" idx="11"/>
          </p:nvPr>
        </p:nvSpPr>
        <p:spPr/>
        <p:txBody>
          <a:bodyPr/>
          <a:lstStyle/>
          <a:p>
            <a:r>
              <a:rPr lang="zh-CN" altLang="en-US"/>
              <a:t>涉外法治人才讲座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en-US" altLang="zh-CN"/>
              <a:t>202/12/26/9:30-12:00 </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zh-CN" altLang="en-US"/>
              <a:t>涉外法治人才讲座</a:t>
            </a:r>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B314F9-CA3C-4D7F-97C2-7C174F19CC09}" type="slidenum">
              <a:rPr lang="zh-CN" altLang="en-US" smtClean="0"/>
              <a:pPr/>
              <a:t>‹#›</a:t>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oleObject" Target="../embeddings/oleObject2.bin"/><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oleObject" Target="../embeddings/oleObject2.bin"/><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2.xml"/><Relationship Id="rId7" Type="http://schemas.openxmlformats.org/officeDocument/2006/relationships/oleObject" Target="../embeddings/oleObject1.bin"/><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13.webp"/><Relationship Id="rId5" Type="http://schemas.openxmlformats.org/officeDocument/2006/relationships/diagramColors" Target="../diagrams/colors2.xml"/><Relationship Id="rId10" Type="http://schemas.openxmlformats.org/officeDocument/2006/relationships/image" Target="../media/image12.gif"/><Relationship Id="rId4" Type="http://schemas.openxmlformats.org/officeDocument/2006/relationships/diagramQuickStyle" Target="../diagrams/quickStyle2.xml"/><Relationship Id="rId9"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1052736"/>
            <a:ext cx="7406640" cy="1656184"/>
          </a:xfrm>
        </p:spPr>
        <p:txBody>
          <a:bodyPr>
            <a:normAutofit fontScale="90000"/>
          </a:bodyPr>
          <a:lstStyle/>
          <a:p>
            <a:r>
              <a:rPr lang="zh-CN" altLang="en-US" sz="4400" dirty="0"/>
              <a:t>中美竞争格局下的国际知识产权</a:t>
            </a:r>
            <a:br>
              <a:rPr lang="en-US" altLang="zh-CN" sz="4400" dirty="0"/>
            </a:br>
            <a:r>
              <a:rPr lang="en-US" altLang="zh-CN" sz="4400" dirty="0"/>
              <a:t>        </a:t>
            </a:r>
            <a:endParaRPr lang="zh-CN" altLang="en-US" sz="3600" b="1" dirty="0"/>
          </a:p>
        </p:txBody>
      </p:sp>
      <p:sp>
        <p:nvSpPr>
          <p:cNvPr id="3" name="副标题 2"/>
          <p:cNvSpPr>
            <a:spLocks noGrp="1"/>
          </p:cNvSpPr>
          <p:nvPr>
            <p:ph type="subTitle" idx="1"/>
          </p:nvPr>
        </p:nvSpPr>
        <p:spPr>
          <a:xfrm>
            <a:off x="1432560" y="2564904"/>
            <a:ext cx="7406640" cy="2520280"/>
          </a:xfrm>
        </p:spPr>
        <p:txBody>
          <a:bodyPr>
            <a:normAutofit fontScale="92500" lnSpcReduction="20000"/>
          </a:bodyPr>
          <a:lstStyle/>
          <a:p>
            <a:r>
              <a:rPr lang="en-US" altLang="zh-CN" dirty="0"/>
              <a:t>                                      </a:t>
            </a:r>
          </a:p>
          <a:p>
            <a:r>
              <a:rPr lang="en-US" altLang="zh-CN" dirty="0"/>
              <a:t>                                     </a:t>
            </a:r>
            <a:r>
              <a:rPr lang="zh-CN" altLang="en-US" sz="3200" b="1" dirty="0"/>
              <a:t>张乃根 </a:t>
            </a:r>
            <a:endParaRPr lang="en-US" altLang="zh-CN" sz="3200" b="1" dirty="0"/>
          </a:p>
          <a:p>
            <a:r>
              <a:rPr lang="zh-CN" altLang="en-US" sz="3200" b="1" dirty="0"/>
              <a:t>                         </a:t>
            </a:r>
            <a:r>
              <a:rPr lang="zh-CN" altLang="en-US" sz="2200" b="1" dirty="0"/>
              <a:t>复旦大学特聘教授</a:t>
            </a:r>
            <a:endParaRPr lang="en-US" altLang="zh-CN" sz="2200" b="1" dirty="0"/>
          </a:p>
          <a:p>
            <a:r>
              <a:rPr lang="en-US" altLang="zh-CN" sz="2200" b="1" dirty="0">
                <a:latin typeface="Times New Roman" pitchFamily="18" charset="0"/>
                <a:cs typeface="Times New Roman" pitchFamily="18" charset="0"/>
              </a:rPr>
              <a:t>                                      </a:t>
            </a:r>
            <a:r>
              <a:rPr lang="zh-CN" altLang="en-US" sz="2200" b="1" dirty="0">
                <a:latin typeface="Times New Roman" pitchFamily="18" charset="0"/>
                <a:cs typeface="Times New Roman" pitchFamily="18" charset="0"/>
              </a:rPr>
              <a:t>法学院国际法专业博导</a:t>
            </a:r>
            <a:endParaRPr lang="en-US" altLang="zh-CN" sz="2200" b="1" dirty="0">
              <a:latin typeface="Times New Roman" pitchFamily="18" charset="0"/>
              <a:cs typeface="Times New Roman" pitchFamily="18" charset="0"/>
            </a:endParaRPr>
          </a:p>
          <a:p>
            <a:r>
              <a:rPr lang="en-US" altLang="zh-CN" sz="2200" b="1" dirty="0">
                <a:latin typeface="Times New Roman" pitchFamily="18" charset="0"/>
                <a:cs typeface="Times New Roman" pitchFamily="18" charset="0"/>
              </a:rPr>
              <a:t>                                </a:t>
            </a:r>
            <a:r>
              <a:rPr lang="zh-CN" altLang="en-US" sz="2200" b="1" dirty="0">
                <a:latin typeface="Times New Roman" pitchFamily="18" charset="0"/>
                <a:cs typeface="Times New Roman" pitchFamily="18" charset="0"/>
              </a:rPr>
              <a:t>校知识产权研究中心创始主任</a:t>
            </a:r>
            <a:endParaRPr lang="en-US" altLang="zh-CN" sz="2200" b="1" dirty="0">
              <a:latin typeface="Times New Roman" pitchFamily="18" charset="0"/>
              <a:cs typeface="Times New Roman" pitchFamily="18" charset="0"/>
            </a:endParaRPr>
          </a:p>
          <a:p>
            <a:r>
              <a:rPr lang="en-US" altLang="zh-CN" sz="2200" b="1" dirty="0">
                <a:latin typeface="Times New Roman" pitchFamily="18" charset="0"/>
                <a:cs typeface="Times New Roman" pitchFamily="18" charset="0"/>
              </a:rPr>
              <a:t>                                      </a:t>
            </a:r>
            <a:r>
              <a:rPr lang="zh-CN" altLang="en-US" sz="2200" b="1" dirty="0">
                <a:latin typeface="Times New Roman" pitchFamily="18" charset="0"/>
                <a:cs typeface="Times New Roman" pitchFamily="18" charset="0"/>
              </a:rPr>
              <a:t>中国国际法学会副会长</a:t>
            </a:r>
            <a:endParaRPr lang="en-US" altLang="zh-CN" sz="2200" b="1" dirty="0">
              <a:latin typeface="Times New Roman" pitchFamily="18" charset="0"/>
              <a:cs typeface="Times New Roman" pitchFamily="18" charset="0"/>
            </a:endParaRPr>
          </a:p>
          <a:p>
            <a:r>
              <a:rPr lang="en-US" altLang="zh-CN" sz="2200" b="1" dirty="0">
                <a:latin typeface="Times New Roman" pitchFamily="18" charset="0"/>
                <a:cs typeface="Times New Roman" pitchFamily="18" charset="0"/>
              </a:rPr>
              <a:t>                                </a:t>
            </a:r>
            <a:r>
              <a:rPr lang="zh-CN" altLang="en-US" sz="2200" b="1" dirty="0">
                <a:latin typeface="Times New Roman" pitchFamily="18" charset="0"/>
                <a:cs typeface="Times New Roman" pitchFamily="18" charset="0"/>
              </a:rPr>
              <a:t>外交部国际法咨询委员会顾问</a:t>
            </a:r>
            <a:endParaRPr lang="zh-CN" altLang="en-US" sz="2200" b="1" dirty="0"/>
          </a:p>
        </p:txBody>
      </p:sp>
      <p:pic>
        <p:nvPicPr>
          <p:cNvPr id="4" name="图片 4" descr="001_02.jpg"/>
          <p:cNvPicPr>
            <a:picLocks noChangeAspect="1"/>
          </p:cNvPicPr>
          <p:nvPr/>
        </p:nvPicPr>
        <p:blipFill>
          <a:blip r:embed="rId2"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r>
              <a:rPr lang="zh-CN" altLang="en-US" dirty="0"/>
              <a:t>   要点</a:t>
            </a:r>
            <a:endParaRPr lang="zh-CN" altLang="en-US" sz="4800" b="1" dirty="0">
              <a:latin typeface="Times New Roman" pitchFamily="18" charset="0"/>
              <a:cs typeface="Times New Roman" pitchFamily="18" charset="0"/>
            </a:endParaRPr>
          </a:p>
        </p:txBody>
      </p:sp>
      <p:sp>
        <p:nvSpPr>
          <p:cNvPr id="3" name="内容占位符 2"/>
          <p:cNvSpPr>
            <a:spLocks noGrp="1"/>
          </p:cNvSpPr>
          <p:nvPr>
            <p:ph idx="1"/>
          </p:nvPr>
        </p:nvSpPr>
        <p:spPr>
          <a:xfrm>
            <a:off x="1187624" y="1556792"/>
            <a:ext cx="7498080" cy="4440560"/>
          </a:xfrm>
        </p:spPr>
        <p:txBody>
          <a:bodyPr>
            <a:normAutofit/>
          </a:bodyPr>
          <a:lstStyle/>
          <a:p>
            <a:pPr>
              <a:lnSpc>
                <a:spcPct val="150000"/>
              </a:lnSpc>
            </a:pPr>
            <a:r>
              <a:rPr lang="en-US" altLang="zh-CN" b="1" dirty="0">
                <a:latin typeface="Times New Roman" pitchFamily="18" charset="0"/>
                <a:cs typeface="Times New Roman" pitchFamily="18" charset="0"/>
              </a:rPr>
              <a:t>1. </a:t>
            </a:r>
            <a:r>
              <a:rPr lang="zh-CN" altLang="en-US" b="1" dirty="0">
                <a:latin typeface="Times New Roman" pitchFamily="18" charset="0"/>
                <a:cs typeface="Times New Roman" pitchFamily="18" charset="0"/>
              </a:rPr>
              <a:t>中美竞争格局下的多边知识产权态势</a:t>
            </a:r>
            <a:endParaRPr lang="en-US" altLang="zh-CN" b="1" dirty="0">
              <a:latin typeface="Times New Roman" pitchFamily="18" charset="0"/>
              <a:cs typeface="Times New Roman" pitchFamily="18" charset="0"/>
            </a:endParaRPr>
          </a:p>
          <a:p>
            <a:pPr>
              <a:lnSpc>
                <a:spcPct val="150000"/>
              </a:lnSpc>
            </a:pPr>
            <a:r>
              <a:rPr lang="en-US" altLang="zh-CN" b="1" dirty="0">
                <a:latin typeface="Times New Roman" pitchFamily="18" charset="0"/>
                <a:cs typeface="Times New Roman" pitchFamily="18" charset="0"/>
              </a:rPr>
              <a:t>2. </a:t>
            </a:r>
            <a:r>
              <a:rPr lang="zh-CN" altLang="en-US" b="1" dirty="0">
                <a:latin typeface="Times New Roman" pitchFamily="18" charset="0"/>
                <a:cs typeface="Times New Roman" pitchFamily="18" charset="0"/>
              </a:rPr>
              <a:t>中美竞争格局下的多边知识产权规则</a:t>
            </a:r>
            <a:endParaRPr lang="en-US" altLang="zh-CN" b="1" dirty="0">
              <a:latin typeface="Times New Roman" pitchFamily="18" charset="0"/>
              <a:cs typeface="Times New Roman" pitchFamily="18" charset="0"/>
            </a:endParaRPr>
          </a:p>
          <a:p>
            <a:pPr>
              <a:lnSpc>
                <a:spcPct val="150000"/>
              </a:lnSpc>
            </a:pPr>
            <a:r>
              <a:rPr lang="en-US" altLang="zh-CN" b="1" dirty="0">
                <a:latin typeface="Times New Roman" pitchFamily="18" charset="0"/>
                <a:cs typeface="Times New Roman" pitchFamily="18" charset="0"/>
              </a:rPr>
              <a:t>3. </a:t>
            </a:r>
            <a:r>
              <a:rPr lang="zh-CN" altLang="en-US" b="1" dirty="0">
                <a:latin typeface="Times New Roman" pitchFamily="18" charset="0"/>
                <a:cs typeface="Times New Roman" pitchFamily="18" charset="0"/>
              </a:rPr>
              <a:t>中美竞争格局下的双边知识产权演变</a:t>
            </a:r>
            <a:endParaRPr lang="en-US" altLang="zh-CN" b="1" dirty="0">
              <a:latin typeface="Times New Roman" pitchFamily="18" charset="0"/>
              <a:cs typeface="Times New Roman" pitchFamily="18" charset="0"/>
            </a:endParaRPr>
          </a:p>
          <a:p>
            <a:pPr>
              <a:lnSpc>
                <a:spcPct val="150000"/>
              </a:lnSpc>
            </a:pPr>
            <a:endParaRPr lang="en-US" altLang="zh-CN" sz="3600" b="1" dirty="0">
              <a:latin typeface="Times New Roman" panose="02020603050405020304" pitchFamily="18" charset="0"/>
              <a:cs typeface="Times New Roman" panose="02020603050405020304" pitchFamily="18" charset="0"/>
            </a:endParaRPr>
          </a:p>
          <a:p>
            <a:pPr marL="82296" indent="0">
              <a:buNone/>
            </a:pPr>
            <a:endParaRPr lang="en-US" altLang="zh-CN" b="1" dirty="0"/>
          </a:p>
        </p:txBody>
      </p:sp>
      <p:graphicFrame>
        <p:nvGraphicFramePr>
          <p:cNvPr id="2050"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p:cNvSpPr>
            <a:spLocks noGrp="1"/>
          </p:cNvSpPr>
          <p:nvPr>
            <p:ph type="dt" sz="half" idx="10"/>
          </p:nvPr>
        </p:nvSpPr>
        <p:spPr/>
        <p:txBody>
          <a:bodyPr/>
          <a:lstStyle/>
          <a:p>
            <a:r>
              <a:rPr lang="en-US" altLang="zh-CN"/>
              <a:t>202/12/26/9:30-12:00 </a:t>
            </a:r>
            <a:endParaRPr lang="zh-CN" altLang="en-US"/>
          </a:p>
        </p:txBody>
      </p:sp>
      <p:sp>
        <p:nvSpPr>
          <p:cNvPr id="6" name="页脚占位符 5">
            <a:extLst>
              <a:ext uri="{FF2B5EF4-FFF2-40B4-BE49-F238E27FC236}">
                <a16:creationId xmlns:a16="http://schemas.microsoft.com/office/drawing/2014/main" id="{D43B295F-9243-ECBC-5D8E-60703EE764EA}"/>
              </a:ext>
            </a:extLst>
          </p:cNvPr>
          <p:cNvSpPr>
            <a:spLocks noGrp="1"/>
          </p:cNvSpPr>
          <p:nvPr>
            <p:ph type="ftr" sz="quarter" idx="11"/>
          </p:nvPr>
        </p:nvSpPr>
        <p:spPr/>
        <p:txBody>
          <a:bodyPr/>
          <a:lstStyle/>
          <a:p>
            <a:r>
              <a:rPr lang="zh-CN" altLang="en-US"/>
              <a:t>涉外法治人才讲座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98F680-2AFD-1FCB-4F6A-827A2B45CE0C}"/>
              </a:ext>
            </a:extLst>
          </p:cNvPr>
          <p:cNvSpPr>
            <a:spLocks noGrp="1"/>
          </p:cNvSpPr>
          <p:nvPr>
            <p:ph type="title"/>
          </p:nvPr>
        </p:nvSpPr>
        <p:spPr/>
        <p:txBody>
          <a:bodyPr>
            <a:normAutofit fontScale="90000"/>
          </a:bodyPr>
          <a:lstStyle/>
          <a:p>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1.1 </a:t>
            </a:r>
            <a:r>
              <a:rPr lang="zh-CN" altLang="en-US" sz="3600" b="1" dirty="0">
                <a:latin typeface="Times New Roman" pitchFamily="18" charset="0"/>
                <a:cs typeface="Times New Roman" pitchFamily="18" charset="0"/>
              </a:rPr>
              <a:t>中美竞争格局下的多边知识产权态势</a:t>
            </a:r>
            <a:br>
              <a:rPr lang="en-US" altLang="zh-CN" b="1" dirty="0">
                <a:latin typeface="Times New Roman" pitchFamily="18" charset="0"/>
                <a:cs typeface="Times New Roman" pitchFamily="18" charset="0"/>
              </a:rPr>
            </a:br>
            <a:endParaRPr lang="zh-CN" altLang="en-US" dirty="0"/>
          </a:p>
        </p:txBody>
      </p:sp>
      <p:sp>
        <p:nvSpPr>
          <p:cNvPr id="3" name="内容占位符 2">
            <a:extLst>
              <a:ext uri="{FF2B5EF4-FFF2-40B4-BE49-F238E27FC236}">
                <a16:creationId xmlns:a16="http://schemas.microsoft.com/office/drawing/2014/main" id="{41B9A2A2-F04D-99CE-07BD-54AF7A5911DE}"/>
              </a:ext>
            </a:extLst>
          </p:cNvPr>
          <p:cNvSpPr>
            <a:spLocks noGrp="1"/>
          </p:cNvSpPr>
          <p:nvPr>
            <p:ph idx="1"/>
          </p:nvPr>
        </p:nvSpPr>
        <p:spPr/>
        <p:txBody>
          <a:bodyPr/>
          <a:lstStyle/>
          <a:p>
            <a:r>
              <a:rPr lang="zh-CN" altLang="en-US" sz="2400" dirty="0"/>
              <a:t>从</a:t>
            </a:r>
            <a:r>
              <a:rPr lang="en-US" altLang="zh-CN" sz="2400" dirty="0"/>
              <a:t>《</a:t>
            </a:r>
            <a:r>
              <a:rPr lang="zh-CN" altLang="en-US" sz="2400" dirty="0"/>
              <a:t>专利合作条约</a:t>
            </a:r>
            <a:r>
              <a:rPr lang="en-US" altLang="zh-CN" sz="2400" dirty="0"/>
              <a:t>》(PCT)</a:t>
            </a:r>
            <a:r>
              <a:rPr lang="zh-CN" altLang="en-US" sz="2400" dirty="0"/>
              <a:t>下</a:t>
            </a:r>
            <a:r>
              <a:rPr lang="zh-CN" altLang="en-US" sz="2400" dirty="0">
                <a:solidFill>
                  <a:srgbClr val="C00000"/>
                </a:solidFill>
              </a:rPr>
              <a:t>国际专利申请排行榜</a:t>
            </a:r>
            <a:r>
              <a:rPr lang="zh-CN" altLang="en-US" sz="2400" dirty="0"/>
              <a:t>看国际知识产权竞争态势</a:t>
            </a:r>
            <a:endParaRPr lang="en-US" altLang="zh-CN" sz="2400" dirty="0"/>
          </a:p>
          <a:p>
            <a:endParaRPr lang="en-US" altLang="zh-CN" sz="2400" dirty="0"/>
          </a:p>
          <a:p>
            <a:endParaRPr lang="zh-CN" altLang="en-US" dirty="0"/>
          </a:p>
        </p:txBody>
      </p:sp>
      <p:sp>
        <p:nvSpPr>
          <p:cNvPr id="4" name="日期占位符 3">
            <a:extLst>
              <a:ext uri="{FF2B5EF4-FFF2-40B4-BE49-F238E27FC236}">
                <a16:creationId xmlns:a16="http://schemas.microsoft.com/office/drawing/2014/main" id="{6FEB40BB-E027-2C06-3159-BAFAA0A6C718}"/>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7DD45A53-D030-CE7A-8320-6D5A0FCDFF2D}"/>
              </a:ext>
            </a:extLst>
          </p:cNvPr>
          <p:cNvSpPr>
            <a:spLocks noGrp="1"/>
          </p:cNvSpPr>
          <p:nvPr>
            <p:ph type="ftr" sz="quarter" idx="11"/>
          </p:nvPr>
        </p:nvSpPr>
        <p:spPr/>
        <p:txBody>
          <a:bodyPr/>
          <a:lstStyle/>
          <a:p>
            <a:r>
              <a:rPr lang="zh-CN" altLang="en-US"/>
              <a:t>涉外法治人才讲座</a:t>
            </a:r>
          </a:p>
        </p:txBody>
      </p:sp>
      <p:graphicFrame>
        <p:nvGraphicFramePr>
          <p:cNvPr id="6" name="Object 2">
            <a:extLst>
              <a:ext uri="{FF2B5EF4-FFF2-40B4-BE49-F238E27FC236}">
                <a16:creationId xmlns:a16="http://schemas.microsoft.com/office/drawing/2014/main" id="{0350C9BB-CACD-AB8B-0921-0B6DCD18D758}"/>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图片 7">
            <a:extLst>
              <a:ext uri="{FF2B5EF4-FFF2-40B4-BE49-F238E27FC236}">
                <a16:creationId xmlns:a16="http://schemas.microsoft.com/office/drawing/2014/main" id="{B06B427A-98CC-3F93-954E-47EF4F1594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6188" y="2455342"/>
            <a:ext cx="7872470" cy="3793058"/>
          </a:xfrm>
          <a:prstGeom prst="rect">
            <a:avLst/>
          </a:prstGeom>
        </p:spPr>
      </p:pic>
    </p:spTree>
    <p:extLst>
      <p:ext uri="{BB962C8B-B14F-4D97-AF65-F5344CB8AC3E}">
        <p14:creationId xmlns:p14="http://schemas.microsoft.com/office/powerpoint/2010/main" val="2527276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10FDFE-FFC7-0548-80EB-A3925AF30136}"/>
              </a:ext>
            </a:extLst>
          </p:cNvPr>
          <p:cNvSpPr>
            <a:spLocks noGrp="1"/>
          </p:cNvSpPr>
          <p:nvPr>
            <p:ph type="title"/>
          </p:nvPr>
        </p:nvSpPr>
        <p:spPr>
          <a:xfrm>
            <a:off x="1435608" y="274638"/>
            <a:ext cx="7498080" cy="850106"/>
          </a:xfrm>
        </p:spPr>
        <p:txBody>
          <a:bodyPr>
            <a:normAutofit/>
          </a:bodyPr>
          <a:lstStyle/>
          <a:p>
            <a:r>
              <a:rPr lang="en-US" altLang="zh-CN" sz="2000" b="1" i="0" u="none" strike="noStrike" dirty="0">
                <a:solidFill>
                  <a:srgbClr val="808080"/>
                </a:solidFill>
                <a:effectLst/>
                <a:latin typeface="Times New Roman" panose="02020603050405020304" pitchFamily="18" charset="0"/>
                <a:cs typeface="Times New Roman" panose="02020603050405020304" pitchFamily="18" charset="0"/>
              </a:rPr>
              <a:t>     </a:t>
            </a:r>
            <a:r>
              <a:rPr lang="en-US" altLang="zh-CN" sz="2000" b="1" i="0" u="none" strike="noStrike" dirty="0">
                <a:solidFill>
                  <a:schemeClr val="tx1"/>
                </a:solidFill>
                <a:effectLst/>
                <a:latin typeface="Times New Roman" panose="02020603050405020304" pitchFamily="18" charset="0"/>
                <a:cs typeface="Times New Roman" panose="02020603050405020304" pitchFamily="18" charset="0"/>
              </a:rPr>
              <a:t>Trend in PCT applications for the top five origins, 1978–2022</a:t>
            </a:r>
            <a:r>
              <a:rPr lang="en-US" altLang="zh-CN" sz="4000" b="1" dirty="0">
                <a:solidFill>
                  <a:schemeClr val="tx1"/>
                </a:solidFill>
                <a:latin typeface="Times New Roman" panose="02020603050405020304" pitchFamily="18" charset="0"/>
                <a:cs typeface="Times New Roman" panose="02020603050405020304" pitchFamily="18" charset="0"/>
              </a:rPr>
              <a:t> </a:t>
            </a:r>
            <a:endParaRPr lang="zh-CN" altLang="en-US" sz="4000" b="1" dirty="0">
              <a:solidFill>
                <a:schemeClr val="tx1"/>
              </a:solidFill>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3C597DEB-7C71-B29D-9D68-C4956453BFCE}"/>
              </a:ext>
            </a:extLst>
          </p:cNvPr>
          <p:cNvSpPr>
            <a:spLocks noGrp="1"/>
          </p:cNvSpPr>
          <p:nvPr>
            <p:ph idx="1"/>
          </p:nvPr>
        </p:nvSpPr>
        <p:spPr>
          <a:xfrm>
            <a:off x="1435608" y="1124744"/>
            <a:ext cx="7498080" cy="5123656"/>
          </a:xfrm>
        </p:spPr>
        <p:txBody>
          <a:bodyPr/>
          <a:lstStyle/>
          <a:p>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Year</a:t>
            </a:r>
            <a:r>
              <a:rPr lang="da-DK" altLang="zh-CN" sz="3600" b="1" dirty="0">
                <a:latin typeface="Times New Roman" panose="02020603050405020304" pitchFamily="18" charset="0"/>
                <a:cs typeface="Times New Roman" panose="02020603050405020304" pitchFamily="18" charset="0"/>
              </a:rPr>
              <a:t> </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a:t>
            </a:r>
            <a:r>
              <a:rPr lang="da-DK" altLang="zh-CN" sz="2000" b="1" u="none" strike="noStrike" dirty="0">
                <a:solidFill>
                  <a:srgbClr val="C00000"/>
                </a:solidFill>
                <a:effectLst/>
                <a:latin typeface="Times New Roman" panose="02020603050405020304" pitchFamily="18" charset="0"/>
                <a:cs typeface="Times New Roman" panose="02020603050405020304" pitchFamily="18" charset="0"/>
              </a:rPr>
              <a:t>US</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a:t>
            </a:r>
            <a:r>
              <a:rPr lang="da-DK" altLang="zh-CN" sz="3600" b="1" dirty="0">
                <a:latin typeface="Times New Roman" panose="02020603050405020304" pitchFamily="18" charset="0"/>
                <a:cs typeface="Times New Roman" panose="02020603050405020304" pitchFamily="18" charset="0"/>
              </a:rPr>
              <a:t>        </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a:t>
            </a:r>
            <a:r>
              <a:rPr lang="da-DK" altLang="zh-CN" sz="2000" b="1" u="none" strike="noStrike" dirty="0">
                <a:solidFill>
                  <a:srgbClr val="C00000"/>
                </a:solidFill>
                <a:effectLst/>
                <a:latin typeface="Times New Roman" panose="02020603050405020304" pitchFamily="18" charset="0"/>
                <a:cs typeface="Times New Roman" panose="02020603050405020304" pitchFamily="18" charset="0"/>
              </a:rPr>
              <a:t>CN</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a:t>
            </a:r>
            <a:r>
              <a:rPr lang="da-DK" altLang="zh-CN" sz="3600" b="1" dirty="0">
                <a:latin typeface="Times New Roman" panose="02020603050405020304" pitchFamily="18" charset="0"/>
                <a:cs typeface="Times New Roman" panose="02020603050405020304" pitchFamily="18" charset="0"/>
              </a:rPr>
              <a:t>    </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JP </a:t>
            </a:r>
            <a:r>
              <a:rPr lang="da-DK" altLang="zh-CN" sz="3600" b="1" dirty="0">
                <a:latin typeface="Times New Roman" panose="02020603050405020304" pitchFamily="18" charset="0"/>
                <a:cs typeface="Times New Roman" panose="02020603050405020304" pitchFamily="18" charset="0"/>
              </a:rPr>
              <a:t> </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DE </a:t>
            </a:r>
            <a:r>
              <a:rPr lang="da-DK" altLang="zh-CN" sz="3600" b="1" dirty="0">
                <a:latin typeface="Times New Roman" panose="02020603050405020304" pitchFamily="18" charset="0"/>
                <a:cs typeface="Times New Roman" panose="02020603050405020304" pitchFamily="18" charset="0"/>
              </a:rPr>
              <a:t>     </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KR</a:t>
            </a: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1988</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4,714               1         1,342         1,664             23 </a:t>
            </a: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1994</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14,949           106         2,305         4,244           192 </a:t>
            </a:r>
            <a:endParaRPr lang="en-US" altLang="zh-CN" sz="2000" b="1" dirty="0">
              <a:solidFill>
                <a:srgbClr val="000000"/>
              </a:solidFill>
              <a:latin typeface="Times New Roman" panose="02020603050405020304" pitchFamily="18" charset="0"/>
              <a:cs typeface="Times New Roman" panose="02020603050405020304" pitchFamily="18" charset="0"/>
            </a:endParaRP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2002</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41,316         1,015       14,061       14,323         2,520 </a:t>
            </a:r>
            <a:r>
              <a:rPr lang="da-DK" altLang="zh-CN" sz="2000" b="1" u="none" strike="noStrike" dirty="0">
                <a:solidFill>
                  <a:srgbClr val="000000"/>
                </a:solidFill>
                <a:effectLst/>
                <a:latin typeface="Times New Roman" panose="02020603050405020304" pitchFamily="18" charset="0"/>
                <a:cs typeface="Times New Roman" panose="02020603050405020304" pitchFamily="18" charset="0"/>
              </a:rPr>
              <a:t> </a:t>
            </a: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2010</a:t>
            </a:r>
            <a:r>
              <a:rPr lang="zh-CN" altLang="en-US" sz="36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45,089       12,300       32,216       17,560         9,604</a:t>
            </a: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2014</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61,488       25,542       42,381       17,983       13,119 </a:t>
            </a: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2016</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56,593       43,092       45,210       18,308       15,555</a:t>
            </a:r>
            <a:endParaRPr lang="en-US" altLang="zh-CN" sz="2000" b="1" dirty="0">
              <a:solidFill>
                <a:srgbClr val="000000"/>
              </a:solidFill>
              <a:latin typeface="Times New Roman" panose="02020603050405020304" pitchFamily="18" charset="0"/>
              <a:cs typeface="Times New Roman" panose="02020603050405020304" pitchFamily="18" charset="0"/>
            </a:endParaRP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2018</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56,160       53,463       49,704       19,758       16,920</a:t>
            </a: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2020</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C00000"/>
                </a:solidFill>
                <a:effectLst/>
                <a:latin typeface="Times New Roman" panose="02020603050405020304" pitchFamily="18" charset="0"/>
                <a:cs typeface="Times New Roman" panose="02020603050405020304" pitchFamily="18" charset="0"/>
              </a:rPr>
              <a:t>58,431       68,935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50,582       18,491       20,050 </a:t>
            </a:r>
          </a:p>
          <a:p>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2022</a:t>
            </a:r>
            <a:r>
              <a:rPr lang="zh-CN" altLang="en-US" sz="1200" b="1" dirty="0">
                <a:latin typeface="Times New Roman" panose="02020603050405020304" pitchFamily="18" charset="0"/>
                <a:cs typeface="Times New Roman" panose="02020603050405020304" pitchFamily="18" charset="0"/>
              </a:rPr>
              <a:t> </a:t>
            </a:r>
            <a:r>
              <a:rPr lang="zh-CN" altLang="en-US" sz="2000" b="1" u="none" strike="noStrike" dirty="0">
                <a:solidFill>
                  <a:srgbClr val="000000"/>
                </a:solidFill>
                <a:effectLst/>
                <a:latin typeface="Times New Roman" panose="02020603050405020304" pitchFamily="18" charset="0"/>
                <a:cs typeface="Times New Roman" panose="02020603050405020304" pitchFamily="18" charset="0"/>
              </a:rPr>
              <a:t>      </a:t>
            </a:r>
            <a:r>
              <a:rPr lang="en-US" altLang="zh-CN" sz="2000" b="1" u="none" strike="noStrike" dirty="0">
                <a:solidFill>
                  <a:srgbClr val="C00000"/>
                </a:solidFill>
                <a:effectLst/>
                <a:latin typeface="Times New Roman" panose="02020603050405020304" pitchFamily="18" charset="0"/>
                <a:cs typeface="Times New Roman" panose="02020603050405020304" pitchFamily="18" charset="0"/>
              </a:rPr>
              <a:t>59,056       70,015       </a:t>
            </a:r>
            <a:r>
              <a:rPr lang="en-US" altLang="zh-CN" sz="2000" b="1" u="none" strike="noStrike" dirty="0">
                <a:solidFill>
                  <a:srgbClr val="000000"/>
                </a:solidFill>
                <a:effectLst/>
                <a:latin typeface="Times New Roman" panose="02020603050405020304" pitchFamily="18" charset="0"/>
                <a:cs typeface="Times New Roman" panose="02020603050405020304" pitchFamily="18" charset="0"/>
              </a:rPr>
              <a:t>50,345       17,530       22,012</a:t>
            </a:r>
          </a:p>
          <a:p>
            <a:endParaRPr lang="en-US" altLang="zh-CN" sz="1800" b="0" i="0" u="none" strike="noStrike" dirty="0">
              <a:solidFill>
                <a:srgbClr val="000000"/>
              </a:solidFill>
              <a:effectLst/>
              <a:latin typeface="Arial" panose="020B0604020202020204" pitchFamily="34" charset="0"/>
            </a:endParaRPr>
          </a:p>
          <a:p>
            <a:r>
              <a:rPr lang="en-US" altLang="zh-CN" sz="1800" b="0" i="0" u="none" strike="noStrike" dirty="0">
                <a:effectLst/>
                <a:latin typeface="Arial" panose="020B0604020202020204" pitchFamily="34" charset="0"/>
              </a:rPr>
              <a:t>Source: WIPO Statistics Database, March 2023</a:t>
            </a:r>
            <a:r>
              <a:rPr lang="en-US" altLang="zh-CN" sz="1800" b="0" i="0" u="none" strike="noStrike" dirty="0">
                <a:solidFill>
                  <a:srgbClr val="808080"/>
                </a:solidFill>
                <a:effectLst/>
                <a:latin typeface="Arial" panose="020B0604020202020204" pitchFamily="34" charset="0"/>
              </a:rPr>
              <a:t>.</a:t>
            </a:r>
            <a:endParaRPr lang="zh-CN" altLang="en-US" dirty="0"/>
          </a:p>
        </p:txBody>
      </p:sp>
      <p:sp>
        <p:nvSpPr>
          <p:cNvPr id="4" name="日期占位符 3">
            <a:extLst>
              <a:ext uri="{FF2B5EF4-FFF2-40B4-BE49-F238E27FC236}">
                <a16:creationId xmlns:a16="http://schemas.microsoft.com/office/drawing/2014/main" id="{3ECBC6F6-2374-DB93-CD28-363AD33E3D46}"/>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12712398-FE85-1FE7-5451-79F4394AF1F7}"/>
              </a:ext>
            </a:extLst>
          </p:cNvPr>
          <p:cNvSpPr>
            <a:spLocks noGrp="1"/>
          </p:cNvSpPr>
          <p:nvPr>
            <p:ph type="ftr" sz="quarter" idx="11"/>
          </p:nvPr>
        </p:nvSpPr>
        <p:spPr/>
        <p:txBody>
          <a:bodyPr/>
          <a:lstStyle/>
          <a:p>
            <a:r>
              <a:rPr lang="zh-CN" altLang="en-US"/>
              <a:t>涉外法治人才讲座</a:t>
            </a:r>
          </a:p>
        </p:txBody>
      </p:sp>
      <p:graphicFrame>
        <p:nvGraphicFramePr>
          <p:cNvPr id="8" name="Object 2">
            <a:extLst>
              <a:ext uri="{FF2B5EF4-FFF2-40B4-BE49-F238E27FC236}">
                <a16:creationId xmlns:a16="http://schemas.microsoft.com/office/drawing/2014/main" id="{56E57B81-A73F-9E06-8961-5E83D3F00464}"/>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0350C9BB-CACD-AB8B-0921-0B6DCD18D7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883493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61FCBFA6-733A-3795-CB45-2C84D253A992}"/>
              </a:ext>
            </a:extLst>
          </p:cNvPr>
          <p:cNvSpPr>
            <a:spLocks noGrp="1"/>
          </p:cNvSpPr>
          <p:nvPr>
            <p:ph type="title"/>
          </p:nvPr>
        </p:nvSpPr>
        <p:spPr/>
        <p:txBody>
          <a:bodyPr/>
          <a:lstStyle/>
          <a:p>
            <a:endParaRPr lang="zh-CN" altLang="en-US" dirty="0"/>
          </a:p>
        </p:txBody>
      </p:sp>
      <p:pic>
        <p:nvPicPr>
          <p:cNvPr id="10" name="内容占位符 9">
            <a:extLst>
              <a:ext uri="{FF2B5EF4-FFF2-40B4-BE49-F238E27FC236}">
                <a16:creationId xmlns:a16="http://schemas.microsoft.com/office/drawing/2014/main" id="{ADC9B1C3-A269-F97F-00B5-8F2EE77E84D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35608" y="620688"/>
            <a:ext cx="3840480" cy="5394191"/>
          </a:xfrm>
        </p:spPr>
      </p:pic>
      <p:pic>
        <p:nvPicPr>
          <p:cNvPr id="32" name="内容占位符 31">
            <a:extLst>
              <a:ext uri="{FF2B5EF4-FFF2-40B4-BE49-F238E27FC236}">
                <a16:creationId xmlns:a16="http://schemas.microsoft.com/office/drawing/2014/main" id="{74C583C4-E3B8-B685-3C30-C4D11AB4A8A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356092" y="630762"/>
            <a:ext cx="3657600" cy="5394191"/>
          </a:xfrm>
        </p:spPr>
      </p:pic>
      <p:sp>
        <p:nvSpPr>
          <p:cNvPr id="4" name="日期占位符 3">
            <a:extLst>
              <a:ext uri="{FF2B5EF4-FFF2-40B4-BE49-F238E27FC236}">
                <a16:creationId xmlns:a16="http://schemas.microsoft.com/office/drawing/2014/main" id="{077A41F3-3C68-E177-95B6-8DF9195B983F}"/>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F0166F36-278B-0F79-B0AB-0DD19FB34856}"/>
              </a:ext>
            </a:extLst>
          </p:cNvPr>
          <p:cNvSpPr>
            <a:spLocks noGrp="1"/>
          </p:cNvSpPr>
          <p:nvPr>
            <p:ph type="ftr" sz="quarter" idx="11"/>
          </p:nvPr>
        </p:nvSpPr>
        <p:spPr/>
        <p:txBody>
          <a:bodyPr/>
          <a:lstStyle/>
          <a:p>
            <a:r>
              <a:rPr lang="zh-CN" altLang="en-US"/>
              <a:t>涉外法治人才讲座</a:t>
            </a:r>
          </a:p>
        </p:txBody>
      </p:sp>
      <p:graphicFrame>
        <p:nvGraphicFramePr>
          <p:cNvPr id="11" name="Object 2">
            <a:extLst>
              <a:ext uri="{FF2B5EF4-FFF2-40B4-BE49-F238E27FC236}">
                <a16:creationId xmlns:a16="http://schemas.microsoft.com/office/drawing/2014/main" id="{95D719B9-8ED8-68F9-5498-AD1D3D6756FB}"/>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5" imgW="980952" imgH="1038370" progId="PBrush">
                  <p:embed/>
                </p:oleObj>
              </mc:Choice>
              <mc:Fallback>
                <p:oleObj name="位图图像" r:id="rId5" imgW="980952" imgH="1038370" progId="PBrush">
                  <p:embed/>
                  <p:pic>
                    <p:nvPicPr>
                      <p:cNvPr id="8" name="Object 2">
                        <a:extLst>
                          <a:ext uri="{FF2B5EF4-FFF2-40B4-BE49-F238E27FC236}">
                            <a16:creationId xmlns:a16="http://schemas.microsoft.com/office/drawing/2014/main" id="{56E57B81-A73F-9E06-8961-5E83D3F004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3" name="直接连接符 12">
            <a:extLst>
              <a:ext uri="{FF2B5EF4-FFF2-40B4-BE49-F238E27FC236}">
                <a16:creationId xmlns:a16="http://schemas.microsoft.com/office/drawing/2014/main" id="{DF13B75F-AA2B-EC99-942A-3502416880F5}"/>
              </a:ext>
            </a:extLst>
          </p:cNvPr>
          <p:cNvCxnSpPr/>
          <p:nvPr/>
        </p:nvCxnSpPr>
        <p:spPr>
          <a:xfrm>
            <a:off x="1435608" y="2924944"/>
            <a:ext cx="256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 name="直接连接符 14">
            <a:extLst>
              <a:ext uri="{FF2B5EF4-FFF2-40B4-BE49-F238E27FC236}">
                <a16:creationId xmlns:a16="http://schemas.microsoft.com/office/drawing/2014/main" id="{9D513C04-1958-6F3D-C5AD-3E5E861C3C60}"/>
              </a:ext>
            </a:extLst>
          </p:cNvPr>
          <p:cNvCxnSpPr/>
          <p:nvPr/>
        </p:nvCxnSpPr>
        <p:spPr>
          <a:xfrm>
            <a:off x="1435608" y="1988840"/>
            <a:ext cx="256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7" name="直接连接符 16">
            <a:extLst>
              <a:ext uri="{FF2B5EF4-FFF2-40B4-BE49-F238E27FC236}">
                <a16:creationId xmlns:a16="http://schemas.microsoft.com/office/drawing/2014/main" id="{9B0947A6-EB5A-8859-8B6B-F839B122A439}"/>
              </a:ext>
            </a:extLst>
          </p:cNvPr>
          <p:cNvCxnSpPr>
            <a:cxnSpLocks/>
          </p:cNvCxnSpPr>
          <p:nvPr/>
        </p:nvCxnSpPr>
        <p:spPr>
          <a:xfrm>
            <a:off x="1435608" y="3212976"/>
            <a:ext cx="256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0" name="直接连接符 19">
            <a:extLst>
              <a:ext uri="{FF2B5EF4-FFF2-40B4-BE49-F238E27FC236}">
                <a16:creationId xmlns:a16="http://schemas.microsoft.com/office/drawing/2014/main" id="{2A4BB728-D2BE-8AF1-C191-6A3EC2B200A6}"/>
              </a:ext>
            </a:extLst>
          </p:cNvPr>
          <p:cNvCxnSpPr/>
          <p:nvPr/>
        </p:nvCxnSpPr>
        <p:spPr>
          <a:xfrm>
            <a:off x="1435608" y="3501008"/>
            <a:ext cx="256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直接连接符 21">
            <a:extLst>
              <a:ext uri="{FF2B5EF4-FFF2-40B4-BE49-F238E27FC236}">
                <a16:creationId xmlns:a16="http://schemas.microsoft.com/office/drawing/2014/main" id="{562EBFA8-05A7-00B1-E86C-02339C066AC0}"/>
              </a:ext>
            </a:extLst>
          </p:cNvPr>
          <p:cNvCxnSpPr/>
          <p:nvPr/>
        </p:nvCxnSpPr>
        <p:spPr>
          <a:xfrm>
            <a:off x="1435608" y="3717032"/>
            <a:ext cx="256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直接连接符 23">
            <a:extLst>
              <a:ext uri="{FF2B5EF4-FFF2-40B4-BE49-F238E27FC236}">
                <a16:creationId xmlns:a16="http://schemas.microsoft.com/office/drawing/2014/main" id="{81FA025D-3A3A-48AB-12E9-A6BA85996462}"/>
              </a:ext>
            </a:extLst>
          </p:cNvPr>
          <p:cNvCxnSpPr/>
          <p:nvPr/>
        </p:nvCxnSpPr>
        <p:spPr>
          <a:xfrm>
            <a:off x="1435608" y="4005064"/>
            <a:ext cx="256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6" name="直接连接符 25">
            <a:extLst>
              <a:ext uri="{FF2B5EF4-FFF2-40B4-BE49-F238E27FC236}">
                <a16:creationId xmlns:a16="http://schemas.microsoft.com/office/drawing/2014/main" id="{99675077-834F-E3B4-ED3F-77E4887BEF05}"/>
              </a:ext>
            </a:extLst>
          </p:cNvPr>
          <p:cNvCxnSpPr/>
          <p:nvPr/>
        </p:nvCxnSpPr>
        <p:spPr>
          <a:xfrm>
            <a:off x="1435608" y="4293096"/>
            <a:ext cx="256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8" name="直接连接符 27">
            <a:extLst>
              <a:ext uri="{FF2B5EF4-FFF2-40B4-BE49-F238E27FC236}">
                <a16:creationId xmlns:a16="http://schemas.microsoft.com/office/drawing/2014/main" id="{7038F697-03E8-A874-5AA7-3C0A1E8FECF6}"/>
              </a:ext>
            </a:extLst>
          </p:cNvPr>
          <p:cNvCxnSpPr/>
          <p:nvPr/>
        </p:nvCxnSpPr>
        <p:spPr>
          <a:xfrm>
            <a:off x="1907704" y="2276872"/>
            <a:ext cx="720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14943B92-CFBB-CF1A-3F3E-41A3940511FD}"/>
              </a:ext>
            </a:extLst>
          </p:cNvPr>
          <p:cNvCxnSpPr/>
          <p:nvPr/>
        </p:nvCxnSpPr>
        <p:spPr>
          <a:xfrm>
            <a:off x="5436096" y="2204864"/>
            <a:ext cx="144016"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6" name="直接连接符 35">
            <a:extLst>
              <a:ext uri="{FF2B5EF4-FFF2-40B4-BE49-F238E27FC236}">
                <a16:creationId xmlns:a16="http://schemas.microsoft.com/office/drawing/2014/main" id="{3A0DAC7C-F114-7915-1946-5AD2C26C2380}"/>
              </a:ext>
            </a:extLst>
          </p:cNvPr>
          <p:cNvCxnSpPr>
            <a:cxnSpLocks/>
          </p:cNvCxnSpPr>
          <p:nvPr/>
        </p:nvCxnSpPr>
        <p:spPr>
          <a:xfrm>
            <a:off x="6300192" y="1916832"/>
            <a:ext cx="28803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88C48957-70F9-7C6C-A19B-CC30173FD1D8}"/>
              </a:ext>
            </a:extLst>
          </p:cNvPr>
          <p:cNvCxnSpPr>
            <a:cxnSpLocks/>
          </p:cNvCxnSpPr>
          <p:nvPr/>
        </p:nvCxnSpPr>
        <p:spPr>
          <a:xfrm>
            <a:off x="1563644" y="1196752"/>
            <a:ext cx="1064140"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直接连接符 41">
            <a:extLst>
              <a:ext uri="{FF2B5EF4-FFF2-40B4-BE49-F238E27FC236}">
                <a16:creationId xmlns:a16="http://schemas.microsoft.com/office/drawing/2014/main" id="{A8A13E60-6BE3-6F1B-3223-5D63DB0BB3B4}"/>
              </a:ext>
            </a:extLst>
          </p:cNvPr>
          <p:cNvCxnSpPr>
            <a:cxnSpLocks/>
          </p:cNvCxnSpPr>
          <p:nvPr/>
        </p:nvCxnSpPr>
        <p:spPr>
          <a:xfrm flipV="1">
            <a:off x="5508104" y="1164340"/>
            <a:ext cx="1122716" cy="32412"/>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00555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83E33A-BD2A-37D5-F5C9-FEDEA5F13D7F}"/>
              </a:ext>
            </a:extLst>
          </p:cNvPr>
          <p:cNvSpPr>
            <a:spLocks noGrp="1"/>
          </p:cNvSpPr>
          <p:nvPr>
            <p:ph type="title"/>
          </p:nvPr>
        </p:nvSpPr>
        <p:spPr/>
        <p:txBody>
          <a:bodyPr/>
          <a:lstStyle/>
          <a:p>
            <a:endParaRPr lang="zh-CN" altLang="en-US"/>
          </a:p>
        </p:txBody>
      </p:sp>
      <p:pic>
        <p:nvPicPr>
          <p:cNvPr id="9" name="内容占位符 8">
            <a:extLst>
              <a:ext uri="{FF2B5EF4-FFF2-40B4-BE49-F238E27FC236}">
                <a16:creationId xmlns:a16="http://schemas.microsoft.com/office/drawing/2014/main" id="{DB5CCDE0-8892-75BF-FC07-B00B2991EE2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77094" y="476671"/>
            <a:ext cx="3657600" cy="5436924"/>
          </a:xfrm>
        </p:spPr>
      </p:pic>
      <p:pic>
        <p:nvPicPr>
          <p:cNvPr id="11" name="内容占位符 10">
            <a:extLst>
              <a:ext uri="{FF2B5EF4-FFF2-40B4-BE49-F238E27FC236}">
                <a16:creationId xmlns:a16="http://schemas.microsoft.com/office/drawing/2014/main" id="{E0D1162E-60DD-7B46-9C53-ED8DFB834CB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76850" y="476672"/>
            <a:ext cx="3657600" cy="5436923"/>
          </a:xfrm>
        </p:spPr>
      </p:pic>
      <p:sp>
        <p:nvSpPr>
          <p:cNvPr id="5" name="日期占位符 4">
            <a:extLst>
              <a:ext uri="{FF2B5EF4-FFF2-40B4-BE49-F238E27FC236}">
                <a16:creationId xmlns:a16="http://schemas.microsoft.com/office/drawing/2014/main" id="{2206FDFD-8CCD-423C-2462-287759DBDC44}"/>
              </a:ext>
            </a:extLst>
          </p:cNvPr>
          <p:cNvSpPr>
            <a:spLocks noGrp="1"/>
          </p:cNvSpPr>
          <p:nvPr>
            <p:ph type="dt" sz="half" idx="10"/>
          </p:nvPr>
        </p:nvSpPr>
        <p:spPr/>
        <p:txBody>
          <a:bodyPr/>
          <a:lstStyle/>
          <a:p>
            <a:r>
              <a:rPr lang="en-US" altLang="zh-CN"/>
              <a:t>202/12/26/9:30-12:00 </a:t>
            </a:r>
            <a:endParaRPr lang="zh-CN" altLang="en-US"/>
          </a:p>
        </p:txBody>
      </p:sp>
      <p:sp>
        <p:nvSpPr>
          <p:cNvPr id="6" name="页脚占位符 5">
            <a:extLst>
              <a:ext uri="{FF2B5EF4-FFF2-40B4-BE49-F238E27FC236}">
                <a16:creationId xmlns:a16="http://schemas.microsoft.com/office/drawing/2014/main" id="{10245FDF-66E8-53D9-420D-C9894B0A2787}"/>
              </a:ext>
            </a:extLst>
          </p:cNvPr>
          <p:cNvSpPr>
            <a:spLocks noGrp="1"/>
          </p:cNvSpPr>
          <p:nvPr>
            <p:ph type="ftr" sz="quarter" idx="11"/>
          </p:nvPr>
        </p:nvSpPr>
        <p:spPr/>
        <p:txBody>
          <a:bodyPr/>
          <a:lstStyle/>
          <a:p>
            <a:r>
              <a:rPr lang="zh-CN" altLang="en-US"/>
              <a:t>涉外法治人才讲座</a:t>
            </a:r>
          </a:p>
        </p:txBody>
      </p:sp>
      <p:cxnSp>
        <p:nvCxnSpPr>
          <p:cNvPr id="13" name="直接连接符 12">
            <a:extLst>
              <a:ext uri="{FF2B5EF4-FFF2-40B4-BE49-F238E27FC236}">
                <a16:creationId xmlns:a16="http://schemas.microsoft.com/office/drawing/2014/main" id="{D4C6A05D-FBA3-DFD6-0F56-15E1FA70BD77}"/>
              </a:ext>
            </a:extLst>
          </p:cNvPr>
          <p:cNvCxnSpPr/>
          <p:nvPr/>
        </p:nvCxnSpPr>
        <p:spPr>
          <a:xfrm>
            <a:off x="1547664" y="764704"/>
            <a:ext cx="576064"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5" name="直接连接符 14">
            <a:extLst>
              <a:ext uri="{FF2B5EF4-FFF2-40B4-BE49-F238E27FC236}">
                <a16:creationId xmlns:a16="http://schemas.microsoft.com/office/drawing/2014/main" id="{7DF50EF4-0856-DB73-5E83-77B6C161B79C}"/>
              </a:ext>
            </a:extLst>
          </p:cNvPr>
          <p:cNvCxnSpPr/>
          <p:nvPr/>
        </p:nvCxnSpPr>
        <p:spPr>
          <a:xfrm>
            <a:off x="5276850" y="1052736"/>
            <a:ext cx="663302"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7" name="直接连接符 16">
            <a:extLst>
              <a:ext uri="{FF2B5EF4-FFF2-40B4-BE49-F238E27FC236}">
                <a16:creationId xmlns:a16="http://schemas.microsoft.com/office/drawing/2014/main" id="{913B4808-11A3-A5B0-147A-3C407EAA04E7}"/>
              </a:ext>
            </a:extLst>
          </p:cNvPr>
          <p:cNvCxnSpPr>
            <a:cxnSpLocks/>
          </p:cNvCxnSpPr>
          <p:nvPr/>
        </p:nvCxnSpPr>
        <p:spPr>
          <a:xfrm>
            <a:off x="2267744" y="1484784"/>
            <a:ext cx="288032"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2" name="直接连接符 21">
            <a:extLst>
              <a:ext uri="{FF2B5EF4-FFF2-40B4-BE49-F238E27FC236}">
                <a16:creationId xmlns:a16="http://schemas.microsoft.com/office/drawing/2014/main" id="{DCE5F181-E6E4-D152-5412-6FDE01FC6FAE}"/>
              </a:ext>
            </a:extLst>
          </p:cNvPr>
          <p:cNvCxnSpPr>
            <a:cxnSpLocks/>
          </p:cNvCxnSpPr>
          <p:nvPr/>
        </p:nvCxnSpPr>
        <p:spPr>
          <a:xfrm>
            <a:off x="1547664" y="2780928"/>
            <a:ext cx="21602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直接连接符 24">
            <a:extLst>
              <a:ext uri="{FF2B5EF4-FFF2-40B4-BE49-F238E27FC236}">
                <a16:creationId xmlns:a16="http://schemas.microsoft.com/office/drawing/2014/main" id="{C735AF2D-ACA1-2C98-7B00-0E3A5AA8F15D}"/>
              </a:ext>
            </a:extLst>
          </p:cNvPr>
          <p:cNvCxnSpPr/>
          <p:nvPr/>
        </p:nvCxnSpPr>
        <p:spPr>
          <a:xfrm>
            <a:off x="2123728" y="2348880"/>
            <a:ext cx="144016"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7" name="直接连接符 26">
            <a:extLst>
              <a:ext uri="{FF2B5EF4-FFF2-40B4-BE49-F238E27FC236}">
                <a16:creationId xmlns:a16="http://schemas.microsoft.com/office/drawing/2014/main" id="{519AF1B7-1266-031A-C7FE-3DDF6F848617}"/>
              </a:ext>
            </a:extLst>
          </p:cNvPr>
          <p:cNvCxnSpPr/>
          <p:nvPr/>
        </p:nvCxnSpPr>
        <p:spPr>
          <a:xfrm>
            <a:off x="5652120" y="1809275"/>
            <a:ext cx="216024"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9" name="直接连接符 28">
            <a:extLst>
              <a:ext uri="{FF2B5EF4-FFF2-40B4-BE49-F238E27FC236}">
                <a16:creationId xmlns:a16="http://schemas.microsoft.com/office/drawing/2014/main" id="{0A437FE3-29B0-EE06-C791-9AD889A2C000}"/>
              </a:ext>
            </a:extLst>
          </p:cNvPr>
          <p:cNvCxnSpPr/>
          <p:nvPr/>
        </p:nvCxnSpPr>
        <p:spPr>
          <a:xfrm>
            <a:off x="6012160" y="2204864"/>
            <a:ext cx="216024"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1" name="直接连接符 30">
            <a:extLst>
              <a:ext uri="{FF2B5EF4-FFF2-40B4-BE49-F238E27FC236}">
                <a16:creationId xmlns:a16="http://schemas.microsoft.com/office/drawing/2014/main" id="{68B050C0-9F90-5284-09B3-56F75B236C8A}"/>
              </a:ext>
            </a:extLst>
          </p:cNvPr>
          <p:cNvCxnSpPr/>
          <p:nvPr/>
        </p:nvCxnSpPr>
        <p:spPr>
          <a:xfrm>
            <a:off x="5276850" y="3573016"/>
            <a:ext cx="23125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3" name="直接连接符 32">
            <a:extLst>
              <a:ext uri="{FF2B5EF4-FFF2-40B4-BE49-F238E27FC236}">
                <a16:creationId xmlns:a16="http://schemas.microsoft.com/office/drawing/2014/main" id="{791ABC0C-98CC-A031-BDBF-7DC5EE6C0D6F}"/>
              </a:ext>
            </a:extLst>
          </p:cNvPr>
          <p:cNvCxnSpPr/>
          <p:nvPr/>
        </p:nvCxnSpPr>
        <p:spPr>
          <a:xfrm>
            <a:off x="5364088" y="2348880"/>
            <a:ext cx="144016"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7" name="直接连接符 36">
            <a:extLst>
              <a:ext uri="{FF2B5EF4-FFF2-40B4-BE49-F238E27FC236}">
                <a16:creationId xmlns:a16="http://schemas.microsoft.com/office/drawing/2014/main" id="{8E76A5EF-C05F-292B-694D-FE9098BBF030}"/>
              </a:ext>
            </a:extLst>
          </p:cNvPr>
          <p:cNvCxnSpPr>
            <a:cxnSpLocks/>
          </p:cNvCxnSpPr>
          <p:nvPr/>
        </p:nvCxnSpPr>
        <p:spPr>
          <a:xfrm>
            <a:off x="2123728" y="1700808"/>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8847514B-4F82-3163-3DD9-F28D9221B7E5}"/>
              </a:ext>
            </a:extLst>
          </p:cNvPr>
          <p:cNvCxnSpPr>
            <a:cxnSpLocks/>
          </p:cNvCxnSpPr>
          <p:nvPr/>
        </p:nvCxnSpPr>
        <p:spPr>
          <a:xfrm>
            <a:off x="1979712" y="1700808"/>
            <a:ext cx="216024" cy="0"/>
          </a:xfrm>
          <a:prstGeom prst="line">
            <a:avLst/>
          </a:prstGeom>
        </p:spPr>
        <p:style>
          <a:lnRef idx="1">
            <a:schemeClr val="accent2"/>
          </a:lnRef>
          <a:fillRef idx="0">
            <a:schemeClr val="accent2"/>
          </a:fillRef>
          <a:effectRef idx="0">
            <a:schemeClr val="accent2"/>
          </a:effectRef>
          <a:fontRef idx="minor">
            <a:schemeClr val="tx1"/>
          </a:fontRef>
        </p:style>
      </p:cxnSp>
      <p:graphicFrame>
        <p:nvGraphicFramePr>
          <p:cNvPr id="44" name="Object 2">
            <a:extLst>
              <a:ext uri="{FF2B5EF4-FFF2-40B4-BE49-F238E27FC236}">
                <a16:creationId xmlns:a16="http://schemas.microsoft.com/office/drawing/2014/main" id="{426EB047-E73F-E5DA-6908-257798C7C5AC}"/>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4" imgW="980952" imgH="1038370" progId="PBrush">
                  <p:embed/>
                </p:oleObj>
              </mc:Choice>
              <mc:Fallback>
                <p:oleObj name="位图图像" r:id="rId4" imgW="980952" imgH="1038370" progId="PBrush">
                  <p:embed/>
                  <p:pic>
                    <p:nvPicPr>
                      <p:cNvPr id="11" name="Object 2">
                        <a:extLst>
                          <a:ext uri="{FF2B5EF4-FFF2-40B4-BE49-F238E27FC236}">
                            <a16:creationId xmlns:a16="http://schemas.microsoft.com/office/drawing/2014/main" id="{95D719B9-8ED8-68F9-5498-AD1D3D6756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6827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21FDAC5B-05AE-626A-B5D0-F761AA90B396}"/>
              </a:ext>
            </a:extLst>
          </p:cNvPr>
          <p:cNvSpPr>
            <a:spLocks noGrp="1"/>
          </p:cNvSpPr>
          <p:nvPr>
            <p:ph type="title"/>
          </p:nvPr>
        </p:nvSpPr>
        <p:spPr/>
        <p:txBody>
          <a:bodyPr>
            <a:noAutofit/>
          </a:bodyPr>
          <a:lstStyle/>
          <a:p>
            <a:r>
              <a:rPr lang="en-US" altLang="zh-CN" sz="2800" b="1" dirty="0">
                <a:latin typeface="Times New Roman" panose="02020603050405020304" pitchFamily="18" charset="0"/>
                <a:cs typeface="Times New Roman" panose="02020603050405020304" pitchFamily="18" charset="0"/>
              </a:rPr>
              <a:t>1.2.</a:t>
            </a:r>
            <a:r>
              <a:rPr lang="en-US" altLang="zh-CN" sz="2800" dirty="0">
                <a:latin typeface="Times New Roman" panose="02020603050405020304" pitchFamily="18" charset="0"/>
                <a:cs typeface="Times New Roman" panose="02020603050405020304" pitchFamily="18" charset="0"/>
              </a:rPr>
              <a:t> </a:t>
            </a:r>
            <a:r>
              <a:rPr lang="zh-CN" altLang="en-US" sz="2800" b="1" dirty="0">
                <a:latin typeface="Times New Roman" panose="02020603050405020304" pitchFamily="18" charset="0"/>
                <a:cs typeface="Times New Roman" panose="02020603050405020304" pitchFamily="18" charset="0"/>
              </a:rPr>
              <a:t>从全球品牌</a:t>
            </a:r>
            <a:r>
              <a:rPr lang="en-US" altLang="zh-CN" sz="2800" b="1" dirty="0">
                <a:latin typeface="Times New Roman" panose="02020603050405020304" pitchFamily="18" charset="0"/>
                <a:cs typeface="Times New Roman" panose="02020603050405020304" pitchFamily="18" charset="0"/>
              </a:rPr>
              <a:t>/</a:t>
            </a:r>
            <a:r>
              <a:rPr lang="zh-CN" altLang="en-US" sz="2800" b="1" dirty="0">
                <a:latin typeface="Times New Roman" panose="02020603050405020304" pitchFamily="18" charset="0"/>
                <a:cs typeface="Times New Roman" panose="02020603050405020304" pitchFamily="18" charset="0"/>
              </a:rPr>
              <a:t>商标看多边知识产权竞争态势</a:t>
            </a:r>
          </a:p>
        </p:txBody>
      </p:sp>
      <p:sp>
        <p:nvSpPr>
          <p:cNvPr id="8" name="内容占位符 7">
            <a:extLst>
              <a:ext uri="{FF2B5EF4-FFF2-40B4-BE49-F238E27FC236}">
                <a16:creationId xmlns:a16="http://schemas.microsoft.com/office/drawing/2014/main" id="{1DC5B17D-9979-BB80-822B-39FFCE37F9B3}"/>
              </a:ext>
            </a:extLst>
          </p:cNvPr>
          <p:cNvSpPr>
            <a:spLocks noGrp="1"/>
          </p:cNvSpPr>
          <p:nvPr>
            <p:ph idx="1"/>
          </p:nvPr>
        </p:nvSpPr>
        <p:spPr/>
        <p:txBody>
          <a:bodyPr/>
          <a:lstStyle/>
          <a:p>
            <a:r>
              <a:rPr lang="en-US" altLang="zh-CN" sz="2000" b="1" i="0" dirty="0">
                <a:solidFill>
                  <a:srgbClr val="3B3B3B"/>
                </a:solidFill>
                <a:effectLst/>
                <a:latin typeface="Arial" panose="020B0604020202020204" pitchFamily="34" charset="0"/>
              </a:rPr>
              <a:t>International applications: status by Office of origin</a:t>
            </a:r>
          </a:p>
          <a:p>
            <a:endParaRPr lang="zh-CN" altLang="en-US" dirty="0"/>
          </a:p>
        </p:txBody>
      </p:sp>
      <p:sp>
        <p:nvSpPr>
          <p:cNvPr id="5" name="日期占位符 4">
            <a:extLst>
              <a:ext uri="{FF2B5EF4-FFF2-40B4-BE49-F238E27FC236}">
                <a16:creationId xmlns:a16="http://schemas.microsoft.com/office/drawing/2014/main" id="{617C40BB-4D9E-9133-6C11-5A9C4B6A473E}"/>
              </a:ext>
            </a:extLst>
          </p:cNvPr>
          <p:cNvSpPr>
            <a:spLocks noGrp="1"/>
          </p:cNvSpPr>
          <p:nvPr>
            <p:ph type="dt" sz="half" idx="10"/>
          </p:nvPr>
        </p:nvSpPr>
        <p:spPr/>
        <p:txBody>
          <a:bodyPr/>
          <a:lstStyle/>
          <a:p>
            <a:r>
              <a:rPr lang="en-US" altLang="zh-CN"/>
              <a:t>202/12/26/9:30-12:00 </a:t>
            </a:r>
            <a:endParaRPr lang="zh-CN" altLang="en-US"/>
          </a:p>
        </p:txBody>
      </p:sp>
      <p:sp>
        <p:nvSpPr>
          <p:cNvPr id="6" name="页脚占位符 5">
            <a:extLst>
              <a:ext uri="{FF2B5EF4-FFF2-40B4-BE49-F238E27FC236}">
                <a16:creationId xmlns:a16="http://schemas.microsoft.com/office/drawing/2014/main" id="{081E7571-39EF-00E4-FE6C-49D8EB512CB2}"/>
              </a:ext>
            </a:extLst>
          </p:cNvPr>
          <p:cNvSpPr>
            <a:spLocks noGrp="1"/>
          </p:cNvSpPr>
          <p:nvPr>
            <p:ph type="ftr" sz="quarter" idx="11"/>
          </p:nvPr>
        </p:nvSpPr>
        <p:spPr>
          <a:xfrm>
            <a:off x="5715000" y="6248400"/>
            <a:ext cx="2895600" cy="476250"/>
          </a:xfrm>
        </p:spPr>
        <p:txBody>
          <a:bodyPr/>
          <a:lstStyle/>
          <a:p>
            <a:r>
              <a:rPr lang="zh-CN" altLang="en-US"/>
              <a:t>涉外法治人才讲座</a:t>
            </a:r>
          </a:p>
        </p:txBody>
      </p:sp>
      <p:graphicFrame>
        <p:nvGraphicFramePr>
          <p:cNvPr id="3" name="表格 2">
            <a:extLst>
              <a:ext uri="{FF2B5EF4-FFF2-40B4-BE49-F238E27FC236}">
                <a16:creationId xmlns:a16="http://schemas.microsoft.com/office/drawing/2014/main" id="{1F25C27D-3B20-E142-79E0-CEDF8572F1F1}"/>
              </a:ext>
            </a:extLst>
          </p:cNvPr>
          <p:cNvGraphicFramePr>
            <a:graphicFrameLocks noGrp="1"/>
          </p:cNvGraphicFramePr>
          <p:nvPr>
            <p:extLst>
              <p:ext uri="{D42A27DB-BD31-4B8C-83A1-F6EECF244321}">
                <p14:modId xmlns:p14="http://schemas.microsoft.com/office/powerpoint/2010/main" val="3504823994"/>
              </p:ext>
            </p:extLst>
          </p:nvPr>
        </p:nvGraphicFramePr>
        <p:xfrm>
          <a:off x="1475656" y="1988840"/>
          <a:ext cx="7272808" cy="624840"/>
        </p:xfrm>
        <a:graphic>
          <a:graphicData uri="http://schemas.openxmlformats.org/drawingml/2006/table">
            <a:tbl>
              <a:tblPr/>
              <a:tblGrid>
                <a:gridCol w="871063">
                  <a:extLst>
                    <a:ext uri="{9D8B030D-6E8A-4147-A177-3AD203B41FA5}">
                      <a16:colId xmlns:a16="http://schemas.microsoft.com/office/drawing/2014/main" val="854509387"/>
                    </a:ext>
                  </a:extLst>
                </a:gridCol>
                <a:gridCol w="914535">
                  <a:extLst>
                    <a:ext uri="{9D8B030D-6E8A-4147-A177-3AD203B41FA5}">
                      <a16:colId xmlns:a16="http://schemas.microsoft.com/office/drawing/2014/main" val="865890640"/>
                    </a:ext>
                  </a:extLst>
                </a:gridCol>
                <a:gridCol w="914535">
                  <a:extLst>
                    <a:ext uri="{9D8B030D-6E8A-4147-A177-3AD203B41FA5}">
                      <a16:colId xmlns:a16="http://schemas.microsoft.com/office/drawing/2014/main" val="1735540038"/>
                    </a:ext>
                  </a:extLst>
                </a:gridCol>
                <a:gridCol w="914535">
                  <a:extLst>
                    <a:ext uri="{9D8B030D-6E8A-4147-A177-3AD203B41FA5}">
                      <a16:colId xmlns:a16="http://schemas.microsoft.com/office/drawing/2014/main" val="1371419632"/>
                    </a:ext>
                  </a:extLst>
                </a:gridCol>
                <a:gridCol w="914535">
                  <a:extLst>
                    <a:ext uri="{9D8B030D-6E8A-4147-A177-3AD203B41FA5}">
                      <a16:colId xmlns:a16="http://schemas.microsoft.com/office/drawing/2014/main" val="200898957"/>
                    </a:ext>
                  </a:extLst>
                </a:gridCol>
                <a:gridCol w="914535">
                  <a:extLst>
                    <a:ext uri="{9D8B030D-6E8A-4147-A177-3AD203B41FA5}">
                      <a16:colId xmlns:a16="http://schemas.microsoft.com/office/drawing/2014/main" val="931475722"/>
                    </a:ext>
                  </a:extLst>
                </a:gridCol>
                <a:gridCol w="914535">
                  <a:extLst>
                    <a:ext uri="{9D8B030D-6E8A-4147-A177-3AD203B41FA5}">
                      <a16:colId xmlns:a16="http://schemas.microsoft.com/office/drawing/2014/main" val="3556170495"/>
                    </a:ext>
                  </a:extLst>
                </a:gridCol>
                <a:gridCol w="914535">
                  <a:extLst>
                    <a:ext uri="{9D8B030D-6E8A-4147-A177-3AD203B41FA5}">
                      <a16:colId xmlns:a16="http://schemas.microsoft.com/office/drawing/2014/main" val="1926537510"/>
                    </a:ext>
                  </a:extLst>
                </a:gridCol>
              </a:tblGrid>
              <a:tr h="576064">
                <a:tc>
                  <a:txBody>
                    <a:bodyPr/>
                    <a:lstStyle/>
                    <a:p>
                      <a:pPr algn="l"/>
                      <a:r>
                        <a:rPr lang="en-US" sz="1100">
                          <a:effectLst/>
                        </a:rPr>
                        <a:t>Contracting Party</a:t>
                      </a:r>
                    </a:p>
                  </a:txBody>
                  <a:tcPr marL="76200" marR="0" marT="60960" marB="60960" anchor="ctr">
                    <a:lnL>
                      <a:noFill/>
                    </a:lnL>
                    <a:lnR>
                      <a:noFill/>
                    </a:lnR>
                    <a:lnT>
                      <a:noFill/>
                    </a:lnT>
                    <a:lnB>
                      <a:noFill/>
                    </a:lnB>
                    <a:solidFill>
                      <a:srgbClr val="F1F1F1"/>
                    </a:solidFill>
                  </a:tcPr>
                </a:tc>
                <a:tc>
                  <a:txBody>
                    <a:bodyPr/>
                    <a:lstStyle/>
                    <a:p>
                      <a:pPr algn="l"/>
                      <a:r>
                        <a:rPr lang="en-US" sz="1100">
                          <a:effectLst/>
                        </a:rPr>
                        <a:t>Data Entry</a:t>
                      </a:r>
                    </a:p>
                  </a:txBody>
                  <a:tcPr marL="76200" marR="0" marT="60960" marB="60960" anchor="ctr">
                    <a:lnL>
                      <a:noFill/>
                    </a:lnL>
                    <a:lnR>
                      <a:noFill/>
                    </a:lnR>
                    <a:lnT>
                      <a:noFill/>
                    </a:lnT>
                    <a:lnB>
                      <a:noFill/>
                    </a:lnB>
                    <a:solidFill>
                      <a:srgbClr val="F1F1F1"/>
                    </a:solidFill>
                  </a:tcPr>
                </a:tc>
                <a:tc>
                  <a:txBody>
                    <a:bodyPr/>
                    <a:lstStyle/>
                    <a:p>
                      <a:pPr algn="l"/>
                      <a:r>
                        <a:rPr lang="en-US" sz="1100">
                          <a:effectLst/>
                        </a:rPr>
                        <a:t>Examination</a:t>
                      </a:r>
                    </a:p>
                  </a:txBody>
                  <a:tcPr marL="76200" marR="0" marT="60960" marB="60960" anchor="ctr">
                    <a:lnL>
                      <a:noFill/>
                    </a:lnL>
                    <a:lnR>
                      <a:noFill/>
                    </a:lnR>
                    <a:lnT>
                      <a:noFill/>
                    </a:lnT>
                    <a:lnB>
                      <a:noFill/>
                    </a:lnB>
                    <a:solidFill>
                      <a:srgbClr val="F1F1F1"/>
                    </a:solidFill>
                  </a:tcPr>
                </a:tc>
                <a:tc>
                  <a:txBody>
                    <a:bodyPr/>
                    <a:lstStyle/>
                    <a:p>
                      <a:pPr algn="l"/>
                      <a:r>
                        <a:rPr lang="en-US" sz="1100" dirty="0">
                          <a:effectLst/>
                        </a:rPr>
                        <a:t>Translation</a:t>
                      </a:r>
                    </a:p>
                  </a:txBody>
                  <a:tcPr marL="76200" marR="0" marT="60960" marB="60960" anchor="ctr">
                    <a:lnL>
                      <a:noFill/>
                    </a:lnL>
                    <a:lnR>
                      <a:noFill/>
                    </a:lnR>
                    <a:lnT>
                      <a:noFill/>
                    </a:lnT>
                    <a:lnB>
                      <a:noFill/>
                    </a:lnB>
                    <a:solidFill>
                      <a:srgbClr val="F1F1F1"/>
                    </a:solidFill>
                  </a:tcPr>
                </a:tc>
                <a:tc>
                  <a:txBody>
                    <a:bodyPr/>
                    <a:lstStyle/>
                    <a:p>
                      <a:pPr algn="l"/>
                      <a:r>
                        <a:rPr lang="en-US" sz="1100" dirty="0">
                          <a:effectLst/>
                        </a:rPr>
                        <a:t>Irregular, waiting to be remedied</a:t>
                      </a:r>
                    </a:p>
                  </a:txBody>
                  <a:tcPr marL="76200" marR="0" marT="60960" marB="60960" anchor="ctr">
                    <a:lnL>
                      <a:noFill/>
                    </a:lnL>
                    <a:lnR>
                      <a:noFill/>
                    </a:lnR>
                    <a:lnT>
                      <a:noFill/>
                    </a:lnT>
                    <a:lnB>
                      <a:noFill/>
                    </a:lnB>
                    <a:solidFill>
                      <a:srgbClr val="F1F1F1"/>
                    </a:solidFill>
                  </a:tcPr>
                </a:tc>
                <a:tc>
                  <a:txBody>
                    <a:bodyPr/>
                    <a:lstStyle/>
                    <a:p>
                      <a:pPr algn="l"/>
                      <a:r>
                        <a:rPr lang="en-US" sz="1100" dirty="0">
                          <a:effectLst/>
                        </a:rPr>
                        <a:t>To be notified on 19/12/2024</a:t>
                      </a:r>
                    </a:p>
                  </a:txBody>
                  <a:tcPr marL="76200" marR="0" marT="60960" marB="60960" anchor="ctr">
                    <a:lnL>
                      <a:noFill/>
                    </a:lnL>
                    <a:lnR>
                      <a:noFill/>
                    </a:lnR>
                    <a:lnT>
                      <a:noFill/>
                    </a:lnT>
                    <a:lnB>
                      <a:noFill/>
                    </a:lnB>
                    <a:solidFill>
                      <a:srgbClr val="F1F1F1"/>
                    </a:solidFill>
                  </a:tcPr>
                </a:tc>
                <a:tc>
                  <a:txBody>
                    <a:bodyPr/>
                    <a:lstStyle/>
                    <a:p>
                      <a:pPr algn="l"/>
                      <a:r>
                        <a:rPr lang="en-US" sz="1100">
                          <a:effectLst/>
                        </a:rPr>
                        <a:t>To be notified on 26/12/2024</a:t>
                      </a:r>
                    </a:p>
                  </a:txBody>
                  <a:tcPr marL="76200" marR="0" marT="60960" marB="60960" anchor="ctr">
                    <a:lnL>
                      <a:noFill/>
                    </a:lnL>
                    <a:lnR>
                      <a:noFill/>
                    </a:lnR>
                    <a:lnT>
                      <a:noFill/>
                    </a:lnT>
                    <a:lnB>
                      <a:noFill/>
                    </a:lnB>
                    <a:solidFill>
                      <a:srgbClr val="F1F1F1"/>
                    </a:solidFill>
                  </a:tcPr>
                </a:tc>
                <a:tc>
                  <a:txBody>
                    <a:bodyPr/>
                    <a:lstStyle/>
                    <a:p>
                      <a:pPr algn="l"/>
                      <a:r>
                        <a:rPr lang="en-US" sz="1800" dirty="0">
                          <a:solidFill>
                            <a:srgbClr val="FF0000"/>
                          </a:solidFill>
                          <a:effectLst/>
                        </a:rPr>
                        <a:t>Total</a:t>
                      </a:r>
                    </a:p>
                  </a:txBody>
                  <a:tcPr marL="76200" marR="0" marT="60960" marB="60960" anchor="ctr">
                    <a:lnL>
                      <a:noFill/>
                    </a:lnL>
                    <a:lnR>
                      <a:noFill/>
                    </a:lnR>
                    <a:lnT>
                      <a:noFill/>
                    </a:lnT>
                    <a:lnB>
                      <a:noFill/>
                    </a:lnB>
                    <a:solidFill>
                      <a:srgbClr val="F1F1F1"/>
                    </a:solidFill>
                  </a:tcPr>
                </a:tc>
                <a:extLst>
                  <a:ext uri="{0D108BD9-81ED-4DB2-BD59-A6C34878D82A}">
                    <a16:rowId xmlns:a16="http://schemas.microsoft.com/office/drawing/2014/main" val="1384161133"/>
                  </a:ext>
                </a:extLst>
              </a:tr>
            </a:tbl>
          </a:graphicData>
        </a:graphic>
      </p:graphicFrame>
      <p:graphicFrame>
        <p:nvGraphicFramePr>
          <p:cNvPr id="4" name="表格 3">
            <a:extLst>
              <a:ext uri="{FF2B5EF4-FFF2-40B4-BE49-F238E27FC236}">
                <a16:creationId xmlns:a16="http://schemas.microsoft.com/office/drawing/2014/main" id="{118DEEAC-9B05-028B-50AB-50DEA224C3BA}"/>
              </a:ext>
            </a:extLst>
          </p:cNvPr>
          <p:cNvGraphicFramePr>
            <a:graphicFrameLocks noGrp="1"/>
          </p:cNvGraphicFramePr>
          <p:nvPr>
            <p:extLst>
              <p:ext uri="{D42A27DB-BD31-4B8C-83A1-F6EECF244321}">
                <p14:modId xmlns:p14="http://schemas.microsoft.com/office/powerpoint/2010/main" val="682544179"/>
              </p:ext>
            </p:extLst>
          </p:nvPr>
        </p:nvGraphicFramePr>
        <p:xfrm>
          <a:off x="1475656" y="2643842"/>
          <a:ext cx="7272808" cy="510878"/>
        </p:xfrm>
        <a:graphic>
          <a:graphicData uri="http://schemas.openxmlformats.org/drawingml/2006/table">
            <a:tbl>
              <a:tblPr/>
              <a:tblGrid>
                <a:gridCol w="864096">
                  <a:extLst>
                    <a:ext uri="{9D8B030D-6E8A-4147-A177-3AD203B41FA5}">
                      <a16:colId xmlns:a16="http://schemas.microsoft.com/office/drawing/2014/main" val="2252191795"/>
                    </a:ext>
                  </a:extLst>
                </a:gridCol>
                <a:gridCol w="954106">
                  <a:extLst>
                    <a:ext uri="{9D8B030D-6E8A-4147-A177-3AD203B41FA5}">
                      <a16:colId xmlns:a16="http://schemas.microsoft.com/office/drawing/2014/main" val="2706380348"/>
                    </a:ext>
                  </a:extLst>
                </a:gridCol>
                <a:gridCol w="909101">
                  <a:extLst>
                    <a:ext uri="{9D8B030D-6E8A-4147-A177-3AD203B41FA5}">
                      <a16:colId xmlns:a16="http://schemas.microsoft.com/office/drawing/2014/main" val="1209291384"/>
                    </a:ext>
                  </a:extLst>
                </a:gridCol>
                <a:gridCol w="909101">
                  <a:extLst>
                    <a:ext uri="{9D8B030D-6E8A-4147-A177-3AD203B41FA5}">
                      <a16:colId xmlns:a16="http://schemas.microsoft.com/office/drawing/2014/main" val="940130302"/>
                    </a:ext>
                  </a:extLst>
                </a:gridCol>
                <a:gridCol w="909101">
                  <a:extLst>
                    <a:ext uri="{9D8B030D-6E8A-4147-A177-3AD203B41FA5}">
                      <a16:colId xmlns:a16="http://schemas.microsoft.com/office/drawing/2014/main" val="1520566695"/>
                    </a:ext>
                  </a:extLst>
                </a:gridCol>
                <a:gridCol w="909101">
                  <a:extLst>
                    <a:ext uri="{9D8B030D-6E8A-4147-A177-3AD203B41FA5}">
                      <a16:colId xmlns:a16="http://schemas.microsoft.com/office/drawing/2014/main" val="1771880365"/>
                    </a:ext>
                  </a:extLst>
                </a:gridCol>
                <a:gridCol w="909101">
                  <a:extLst>
                    <a:ext uri="{9D8B030D-6E8A-4147-A177-3AD203B41FA5}">
                      <a16:colId xmlns:a16="http://schemas.microsoft.com/office/drawing/2014/main" val="332400853"/>
                    </a:ext>
                  </a:extLst>
                </a:gridCol>
                <a:gridCol w="909101">
                  <a:extLst>
                    <a:ext uri="{9D8B030D-6E8A-4147-A177-3AD203B41FA5}">
                      <a16:colId xmlns:a16="http://schemas.microsoft.com/office/drawing/2014/main" val="4174354616"/>
                    </a:ext>
                  </a:extLst>
                </a:gridCol>
              </a:tblGrid>
              <a:tr h="510878">
                <a:tc>
                  <a:txBody>
                    <a:bodyPr/>
                    <a:lstStyle/>
                    <a:p>
                      <a:r>
                        <a:rPr lang="en-US" sz="1100" dirty="0">
                          <a:solidFill>
                            <a:srgbClr val="000000"/>
                          </a:solidFill>
                          <a:effectLst/>
                        </a:rPr>
                        <a:t>United States of America</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dirty="0">
                          <a:solidFill>
                            <a:srgbClr val="000000"/>
                          </a:solidFill>
                          <a:effectLst/>
                        </a:rPr>
                        <a:t>1</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720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169</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1007</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233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198</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dirty="0">
                          <a:solidFill>
                            <a:srgbClr val="C00000"/>
                          </a:solidFill>
                          <a:effectLst/>
                        </a:rPr>
                        <a:t>2425</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3365001974"/>
                  </a:ext>
                </a:extLst>
              </a:tr>
            </a:tbl>
          </a:graphicData>
        </a:graphic>
      </p:graphicFrame>
      <p:graphicFrame>
        <p:nvGraphicFramePr>
          <p:cNvPr id="10" name="表格 9">
            <a:extLst>
              <a:ext uri="{FF2B5EF4-FFF2-40B4-BE49-F238E27FC236}">
                <a16:creationId xmlns:a16="http://schemas.microsoft.com/office/drawing/2014/main" id="{03BE3B21-6A2A-154D-BA39-809FD7A361E6}"/>
              </a:ext>
            </a:extLst>
          </p:cNvPr>
          <p:cNvGraphicFramePr>
            <a:graphicFrameLocks noGrp="1"/>
          </p:cNvGraphicFramePr>
          <p:nvPr>
            <p:extLst>
              <p:ext uri="{D42A27DB-BD31-4B8C-83A1-F6EECF244321}">
                <p14:modId xmlns:p14="http://schemas.microsoft.com/office/powerpoint/2010/main" val="1830331676"/>
              </p:ext>
            </p:extLst>
          </p:nvPr>
        </p:nvGraphicFramePr>
        <p:xfrm>
          <a:off x="1475656" y="3154720"/>
          <a:ext cx="7408282" cy="346288"/>
        </p:xfrm>
        <a:graphic>
          <a:graphicData uri="http://schemas.openxmlformats.org/drawingml/2006/table">
            <a:tbl>
              <a:tblPr/>
              <a:tblGrid>
                <a:gridCol w="1044575">
                  <a:extLst>
                    <a:ext uri="{9D8B030D-6E8A-4147-A177-3AD203B41FA5}">
                      <a16:colId xmlns:a16="http://schemas.microsoft.com/office/drawing/2014/main" val="650290018"/>
                    </a:ext>
                  </a:extLst>
                </a:gridCol>
                <a:gridCol w="909101">
                  <a:extLst>
                    <a:ext uri="{9D8B030D-6E8A-4147-A177-3AD203B41FA5}">
                      <a16:colId xmlns:a16="http://schemas.microsoft.com/office/drawing/2014/main" val="4173897071"/>
                    </a:ext>
                  </a:extLst>
                </a:gridCol>
                <a:gridCol w="909101">
                  <a:extLst>
                    <a:ext uri="{9D8B030D-6E8A-4147-A177-3AD203B41FA5}">
                      <a16:colId xmlns:a16="http://schemas.microsoft.com/office/drawing/2014/main" val="2737823657"/>
                    </a:ext>
                  </a:extLst>
                </a:gridCol>
                <a:gridCol w="909101">
                  <a:extLst>
                    <a:ext uri="{9D8B030D-6E8A-4147-A177-3AD203B41FA5}">
                      <a16:colId xmlns:a16="http://schemas.microsoft.com/office/drawing/2014/main" val="791069140"/>
                    </a:ext>
                  </a:extLst>
                </a:gridCol>
                <a:gridCol w="909101">
                  <a:extLst>
                    <a:ext uri="{9D8B030D-6E8A-4147-A177-3AD203B41FA5}">
                      <a16:colId xmlns:a16="http://schemas.microsoft.com/office/drawing/2014/main" val="1228145472"/>
                    </a:ext>
                  </a:extLst>
                </a:gridCol>
                <a:gridCol w="909101">
                  <a:extLst>
                    <a:ext uri="{9D8B030D-6E8A-4147-A177-3AD203B41FA5}">
                      <a16:colId xmlns:a16="http://schemas.microsoft.com/office/drawing/2014/main" val="23378475"/>
                    </a:ext>
                  </a:extLst>
                </a:gridCol>
                <a:gridCol w="909101">
                  <a:extLst>
                    <a:ext uri="{9D8B030D-6E8A-4147-A177-3AD203B41FA5}">
                      <a16:colId xmlns:a16="http://schemas.microsoft.com/office/drawing/2014/main" val="3780324398"/>
                    </a:ext>
                  </a:extLst>
                </a:gridCol>
                <a:gridCol w="909101">
                  <a:extLst>
                    <a:ext uri="{9D8B030D-6E8A-4147-A177-3AD203B41FA5}">
                      <a16:colId xmlns:a16="http://schemas.microsoft.com/office/drawing/2014/main" val="1364942849"/>
                    </a:ext>
                  </a:extLst>
                </a:gridCol>
              </a:tblGrid>
              <a:tr h="346288">
                <a:tc>
                  <a:txBody>
                    <a:bodyPr/>
                    <a:lstStyle/>
                    <a:p>
                      <a:r>
                        <a:rPr lang="en-US" sz="1100" dirty="0">
                          <a:solidFill>
                            <a:srgbClr val="000000"/>
                          </a:solidFill>
                          <a:effectLst/>
                        </a:rPr>
                        <a:t>United Kingdom</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393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64</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533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105</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a:solidFill>
                            <a:srgbClr val="000000"/>
                          </a:solidFill>
                          <a:effectLst/>
                        </a:rPr>
                        <a:t>79</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100" dirty="0">
                          <a:solidFill>
                            <a:srgbClr val="C00000"/>
                          </a:solidFill>
                          <a:effectLst/>
                        </a:rPr>
                        <a:t>1230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525537256"/>
                  </a:ext>
                </a:extLst>
              </a:tr>
            </a:tbl>
          </a:graphicData>
        </a:graphic>
      </p:graphicFrame>
      <p:graphicFrame>
        <p:nvGraphicFramePr>
          <p:cNvPr id="11" name="表格 10">
            <a:extLst>
              <a:ext uri="{FF2B5EF4-FFF2-40B4-BE49-F238E27FC236}">
                <a16:creationId xmlns:a16="http://schemas.microsoft.com/office/drawing/2014/main" id="{8A4BA881-E2A3-37DF-0E5E-AFC39A17960B}"/>
              </a:ext>
            </a:extLst>
          </p:cNvPr>
          <p:cNvGraphicFramePr>
            <a:graphicFrameLocks noGrp="1"/>
          </p:cNvGraphicFramePr>
          <p:nvPr>
            <p:extLst>
              <p:ext uri="{D42A27DB-BD31-4B8C-83A1-F6EECF244321}">
                <p14:modId xmlns:p14="http://schemas.microsoft.com/office/powerpoint/2010/main" val="1642457105"/>
              </p:ext>
            </p:extLst>
          </p:nvPr>
        </p:nvGraphicFramePr>
        <p:xfrm>
          <a:off x="1475656" y="3649980"/>
          <a:ext cx="7272808" cy="396240"/>
        </p:xfrm>
        <a:graphic>
          <a:graphicData uri="http://schemas.openxmlformats.org/drawingml/2006/table">
            <a:tbl>
              <a:tblPr/>
              <a:tblGrid>
                <a:gridCol w="909101">
                  <a:extLst>
                    <a:ext uri="{9D8B030D-6E8A-4147-A177-3AD203B41FA5}">
                      <a16:colId xmlns:a16="http://schemas.microsoft.com/office/drawing/2014/main" val="3018256538"/>
                    </a:ext>
                  </a:extLst>
                </a:gridCol>
                <a:gridCol w="909101">
                  <a:extLst>
                    <a:ext uri="{9D8B030D-6E8A-4147-A177-3AD203B41FA5}">
                      <a16:colId xmlns:a16="http://schemas.microsoft.com/office/drawing/2014/main" val="1107838790"/>
                    </a:ext>
                  </a:extLst>
                </a:gridCol>
                <a:gridCol w="909101">
                  <a:extLst>
                    <a:ext uri="{9D8B030D-6E8A-4147-A177-3AD203B41FA5}">
                      <a16:colId xmlns:a16="http://schemas.microsoft.com/office/drawing/2014/main" val="2885323823"/>
                    </a:ext>
                  </a:extLst>
                </a:gridCol>
                <a:gridCol w="909101">
                  <a:extLst>
                    <a:ext uri="{9D8B030D-6E8A-4147-A177-3AD203B41FA5}">
                      <a16:colId xmlns:a16="http://schemas.microsoft.com/office/drawing/2014/main" val="2057533458"/>
                    </a:ext>
                  </a:extLst>
                </a:gridCol>
                <a:gridCol w="909101">
                  <a:extLst>
                    <a:ext uri="{9D8B030D-6E8A-4147-A177-3AD203B41FA5}">
                      <a16:colId xmlns:a16="http://schemas.microsoft.com/office/drawing/2014/main" val="2342957786"/>
                    </a:ext>
                  </a:extLst>
                </a:gridCol>
                <a:gridCol w="909101">
                  <a:extLst>
                    <a:ext uri="{9D8B030D-6E8A-4147-A177-3AD203B41FA5}">
                      <a16:colId xmlns:a16="http://schemas.microsoft.com/office/drawing/2014/main" val="1371996522"/>
                    </a:ext>
                  </a:extLst>
                </a:gridCol>
                <a:gridCol w="909101">
                  <a:extLst>
                    <a:ext uri="{9D8B030D-6E8A-4147-A177-3AD203B41FA5}">
                      <a16:colId xmlns:a16="http://schemas.microsoft.com/office/drawing/2014/main" val="1984920694"/>
                    </a:ext>
                  </a:extLst>
                </a:gridCol>
                <a:gridCol w="909101">
                  <a:extLst>
                    <a:ext uri="{9D8B030D-6E8A-4147-A177-3AD203B41FA5}">
                      <a16:colId xmlns:a16="http://schemas.microsoft.com/office/drawing/2014/main" val="3011386438"/>
                    </a:ext>
                  </a:extLst>
                </a:gridCol>
              </a:tblGrid>
              <a:tr h="0">
                <a:tc>
                  <a:txBody>
                    <a:bodyPr/>
                    <a:lstStyle/>
                    <a:p>
                      <a:r>
                        <a:rPr lang="en-US">
                          <a:solidFill>
                            <a:srgbClr val="000000"/>
                          </a:solidFill>
                          <a:effectLst/>
                        </a:rPr>
                        <a:t>China</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a:solidFill>
                            <a:srgbClr val="000000"/>
                          </a:solidFill>
                          <a:effectLst/>
                        </a:rPr>
                        <a:t>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a:solidFill>
                            <a:srgbClr val="000000"/>
                          </a:solidFill>
                          <a:effectLst/>
                        </a:rPr>
                        <a:t>329</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a:solidFill>
                            <a:srgbClr val="000000"/>
                          </a:solidFill>
                          <a:effectLst/>
                        </a:rPr>
                        <a:t>19</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a:solidFill>
                            <a:srgbClr val="000000"/>
                          </a:solidFill>
                          <a:effectLst/>
                        </a:rPr>
                        <a:t>227</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a:solidFill>
                            <a:srgbClr val="000000"/>
                          </a:solidFill>
                          <a:effectLst/>
                        </a:rPr>
                        <a:t>161</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a:solidFill>
                            <a:srgbClr val="000000"/>
                          </a:solidFill>
                          <a:effectLst/>
                        </a:rPr>
                        <a:t>48</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dirty="0">
                          <a:solidFill>
                            <a:srgbClr val="C00000"/>
                          </a:solidFill>
                          <a:effectLst/>
                        </a:rPr>
                        <a:t>817</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3824373749"/>
                  </a:ext>
                </a:extLst>
              </a:tr>
            </a:tbl>
          </a:graphicData>
        </a:graphic>
      </p:graphicFrame>
      <p:graphicFrame>
        <p:nvGraphicFramePr>
          <p:cNvPr id="12" name="表格 11">
            <a:extLst>
              <a:ext uri="{FF2B5EF4-FFF2-40B4-BE49-F238E27FC236}">
                <a16:creationId xmlns:a16="http://schemas.microsoft.com/office/drawing/2014/main" id="{0FB3F8C2-D7FC-7836-4576-E1CFBE41A12F}"/>
              </a:ext>
            </a:extLst>
          </p:cNvPr>
          <p:cNvGraphicFramePr>
            <a:graphicFrameLocks noGrp="1"/>
          </p:cNvGraphicFramePr>
          <p:nvPr>
            <p:extLst>
              <p:ext uri="{D42A27DB-BD31-4B8C-83A1-F6EECF244321}">
                <p14:modId xmlns:p14="http://schemas.microsoft.com/office/powerpoint/2010/main" val="41482510"/>
              </p:ext>
            </p:extLst>
          </p:nvPr>
        </p:nvGraphicFramePr>
        <p:xfrm>
          <a:off x="1475656" y="4046220"/>
          <a:ext cx="7272808" cy="396240"/>
        </p:xfrm>
        <a:graphic>
          <a:graphicData uri="http://schemas.openxmlformats.org/drawingml/2006/table">
            <a:tbl>
              <a:tblPr/>
              <a:tblGrid>
                <a:gridCol w="909101">
                  <a:extLst>
                    <a:ext uri="{9D8B030D-6E8A-4147-A177-3AD203B41FA5}">
                      <a16:colId xmlns:a16="http://schemas.microsoft.com/office/drawing/2014/main" val="2115355176"/>
                    </a:ext>
                  </a:extLst>
                </a:gridCol>
                <a:gridCol w="909101">
                  <a:extLst>
                    <a:ext uri="{9D8B030D-6E8A-4147-A177-3AD203B41FA5}">
                      <a16:colId xmlns:a16="http://schemas.microsoft.com/office/drawing/2014/main" val="783421829"/>
                    </a:ext>
                  </a:extLst>
                </a:gridCol>
                <a:gridCol w="909101">
                  <a:extLst>
                    <a:ext uri="{9D8B030D-6E8A-4147-A177-3AD203B41FA5}">
                      <a16:colId xmlns:a16="http://schemas.microsoft.com/office/drawing/2014/main" val="2493022236"/>
                    </a:ext>
                  </a:extLst>
                </a:gridCol>
                <a:gridCol w="909101">
                  <a:extLst>
                    <a:ext uri="{9D8B030D-6E8A-4147-A177-3AD203B41FA5}">
                      <a16:colId xmlns:a16="http://schemas.microsoft.com/office/drawing/2014/main" val="4065465806"/>
                    </a:ext>
                  </a:extLst>
                </a:gridCol>
                <a:gridCol w="909101">
                  <a:extLst>
                    <a:ext uri="{9D8B030D-6E8A-4147-A177-3AD203B41FA5}">
                      <a16:colId xmlns:a16="http://schemas.microsoft.com/office/drawing/2014/main" val="3905411664"/>
                    </a:ext>
                  </a:extLst>
                </a:gridCol>
                <a:gridCol w="909101">
                  <a:extLst>
                    <a:ext uri="{9D8B030D-6E8A-4147-A177-3AD203B41FA5}">
                      <a16:colId xmlns:a16="http://schemas.microsoft.com/office/drawing/2014/main" val="833389154"/>
                    </a:ext>
                  </a:extLst>
                </a:gridCol>
                <a:gridCol w="909101">
                  <a:extLst>
                    <a:ext uri="{9D8B030D-6E8A-4147-A177-3AD203B41FA5}">
                      <a16:colId xmlns:a16="http://schemas.microsoft.com/office/drawing/2014/main" val="2529892791"/>
                    </a:ext>
                  </a:extLst>
                </a:gridCol>
                <a:gridCol w="909101">
                  <a:extLst>
                    <a:ext uri="{9D8B030D-6E8A-4147-A177-3AD203B41FA5}">
                      <a16:colId xmlns:a16="http://schemas.microsoft.com/office/drawing/2014/main" val="2709239312"/>
                    </a:ext>
                  </a:extLst>
                </a:gridCol>
              </a:tblGrid>
              <a:tr h="396240">
                <a:tc>
                  <a:txBody>
                    <a:bodyPr/>
                    <a:lstStyle/>
                    <a:p>
                      <a:r>
                        <a:rPr lang="en-US" sz="1200">
                          <a:solidFill>
                            <a:srgbClr val="000000"/>
                          </a:solidFill>
                          <a:effectLst/>
                        </a:rPr>
                        <a:t>Germany</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254</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89</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240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75</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75</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C00000"/>
                          </a:solidFill>
                          <a:effectLst/>
                        </a:rPr>
                        <a:t>789</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266101307"/>
                  </a:ext>
                </a:extLst>
              </a:tr>
            </a:tbl>
          </a:graphicData>
        </a:graphic>
      </p:graphicFrame>
      <p:graphicFrame>
        <p:nvGraphicFramePr>
          <p:cNvPr id="13" name="表格 12">
            <a:extLst>
              <a:ext uri="{FF2B5EF4-FFF2-40B4-BE49-F238E27FC236}">
                <a16:creationId xmlns:a16="http://schemas.microsoft.com/office/drawing/2014/main" id="{40081E47-D192-C1F9-83D0-CD5128A16BBF}"/>
              </a:ext>
            </a:extLst>
          </p:cNvPr>
          <p:cNvGraphicFramePr>
            <a:graphicFrameLocks noGrp="1"/>
          </p:cNvGraphicFramePr>
          <p:nvPr>
            <p:extLst>
              <p:ext uri="{D42A27DB-BD31-4B8C-83A1-F6EECF244321}">
                <p14:modId xmlns:p14="http://schemas.microsoft.com/office/powerpoint/2010/main" val="864756868"/>
              </p:ext>
            </p:extLst>
          </p:nvPr>
        </p:nvGraphicFramePr>
        <p:xfrm>
          <a:off x="1475656" y="4964470"/>
          <a:ext cx="7272808" cy="354290"/>
        </p:xfrm>
        <a:graphic>
          <a:graphicData uri="http://schemas.openxmlformats.org/drawingml/2006/table">
            <a:tbl>
              <a:tblPr/>
              <a:tblGrid>
                <a:gridCol w="909101">
                  <a:extLst>
                    <a:ext uri="{9D8B030D-6E8A-4147-A177-3AD203B41FA5}">
                      <a16:colId xmlns:a16="http://schemas.microsoft.com/office/drawing/2014/main" val="87670687"/>
                    </a:ext>
                  </a:extLst>
                </a:gridCol>
                <a:gridCol w="909101">
                  <a:extLst>
                    <a:ext uri="{9D8B030D-6E8A-4147-A177-3AD203B41FA5}">
                      <a16:colId xmlns:a16="http://schemas.microsoft.com/office/drawing/2014/main" val="3118782045"/>
                    </a:ext>
                  </a:extLst>
                </a:gridCol>
                <a:gridCol w="909101">
                  <a:extLst>
                    <a:ext uri="{9D8B030D-6E8A-4147-A177-3AD203B41FA5}">
                      <a16:colId xmlns:a16="http://schemas.microsoft.com/office/drawing/2014/main" val="2746707366"/>
                    </a:ext>
                  </a:extLst>
                </a:gridCol>
                <a:gridCol w="909101">
                  <a:extLst>
                    <a:ext uri="{9D8B030D-6E8A-4147-A177-3AD203B41FA5}">
                      <a16:colId xmlns:a16="http://schemas.microsoft.com/office/drawing/2014/main" val="4214510461"/>
                    </a:ext>
                  </a:extLst>
                </a:gridCol>
                <a:gridCol w="909101">
                  <a:extLst>
                    <a:ext uri="{9D8B030D-6E8A-4147-A177-3AD203B41FA5}">
                      <a16:colId xmlns:a16="http://schemas.microsoft.com/office/drawing/2014/main" val="3374690314"/>
                    </a:ext>
                  </a:extLst>
                </a:gridCol>
                <a:gridCol w="909101">
                  <a:extLst>
                    <a:ext uri="{9D8B030D-6E8A-4147-A177-3AD203B41FA5}">
                      <a16:colId xmlns:a16="http://schemas.microsoft.com/office/drawing/2014/main" val="2359905810"/>
                    </a:ext>
                  </a:extLst>
                </a:gridCol>
                <a:gridCol w="909101">
                  <a:extLst>
                    <a:ext uri="{9D8B030D-6E8A-4147-A177-3AD203B41FA5}">
                      <a16:colId xmlns:a16="http://schemas.microsoft.com/office/drawing/2014/main" val="1807705856"/>
                    </a:ext>
                  </a:extLst>
                </a:gridCol>
                <a:gridCol w="909101">
                  <a:extLst>
                    <a:ext uri="{9D8B030D-6E8A-4147-A177-3AD203B41FA5}">
                      <a16:colId xmlns:a16="http://schemas.microsoft.com/office/drawing/2014/main" val="3933142825"/>
                    </a:ext>
                  </a:extLst>
                </a:gridCol>
              </a:tblGrid>
              <a:tr h="354290">
                <a:tc>
                  <a:txBody>
                    <a:bodyPr/>
                    <a:lstStyle/>
                    <a:p>
                      <a:r>
                        <a:rPr lang="en-US" sz="1200">
                          <a:solidFill>
                            <a:srgbClr val="000000"/>
                          </a:solidFill>
                          <a:effectLst/>
                        </a:rPr>
                        <a:t>France</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183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57</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000000"/>
                          </a:solidFill>
                          <a:effectLst/>
                        </a:rPr>
                        <a:t>170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93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78</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C00000"/>
                          </a:solidFill>
                          <a:effectLst/>
                        </a:rPr>
                        <a:t>596</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3488409287"/>
                  </a:ext>
                </a:extLst>
              </a:tr>
            </a:tbl>
          </a:graphicData>
        </a:graphic>
      </p:graphicFrame>
      <p:graphicFrame>
        <p:nvGraphicFramePr>
          <p:cNvPr id="14" name="表格 13">
            <a:extLst>
              <a:ext uri="{FF2B5EF4-FFF2-40B4-BE49-F238E27FC236}">
                <a16:creationId xmlns:a16="http://schemas.microsoft.com/office/drawing/2014/main" id="{95250244-C1E4-6693-D099-05E84B8924ED}"/>
              </a:ext>
            </a:extLst>
          </p:cNvPr>
          <p:cNvGraphicFramePr>
            <a:graphicFrameLocks noGrp="1"/>
          </p:cNvGraphicFramePr>
          <p:nvPr>
            <p:extLst>
              <p:ext uri="{D42A27DB-BD31-4B8C-83A1-F6EECF244321}">
                <p14:modId xmlns:p14="http://schemas.microsoft.com/office/powerpoint/2010/main" val="2118856667"/>
              </p:ext>
            </p:extLst>
          </p:nvPr>
        </p:nvGraphicFramePr>
        <p:xfrm>
          <a:off x="1475656" y="5250180"/>
          <a:ext cx="7272808" cy="487680"/>
        </p:xfrm>
        <a:graphic>
          <a:graphicData uri="http://schemas.openxmlformats.org/drawingml/2006/table">
            <a:tbl>
              <a:tblPr/>
              <a:tblGrid>
                <a:gridCol w="909101">
                  <a:extLst>
                    <a:ext uri="{9D8B030D-6E8A-4147-A177-3AD203B41FA5}">
                      <a16:colId xmlns:a16="http://schemas.microsoft.com/office/drawing/2014/main" val="1384186614"/>
                    </a:ext>
                  </a:extLst>
                </a:gridCol>
                <a:gridCol w="909101">
                  <a:extLst>
                    <a:ext uri="{9D8B030D-6E8A-4147-A177-3AD203B41FA5}">
                      <a16:colId xmlns:a16="http://schemas.microsoft.com/office/drawing/2014/main" val="4224369466"/>
                    </a:ext>
                  </a:extLst>
                </a:gridCol>
                <a:gridCol w="909101">
                  <a:extLst>
                    <a:ext uri="{9D8B030D-6E8A-4147-A177-3AD203B41FA5}">
                      <a16:colId xmlns:a16="http://schemas.microsoft.com/office/drawing/2014/main" val="593371660"/>
                    </a:ext>
                  </a:extLst>
                </a:gridCol>
                <a:gridCol w="909101">
                  <a:extLst>
                    <a:ext uri="{9D8B030D-6E8A-4147-A177-3AD203B41FA5}">
                      <a16:colId xmlns:a16="http://schemas.microsoft.com/office/drawing/2014/main" val="3436576518"/>
                    </a:ext>
                  </a:extLst>
                </a:gridCol>
                <a:gridCol w="909101">
                  <a:extLst>
                    <a:ext uri="{9D8B030D-6E8A-4147-A177-3AD203B41FA5}">
                      <a16:colId xmlns:a16="http://schemas.microsoft.com/office/drawing/2014/main" val="791738633"/>
                    </a:ext>
                  </a:extLst>
                </a:gridCol>
                <a:gridCol w="909101">
                  <a:extLst>
                    <a:ext uri="{9D8B030D-6E8A-4147-A177-3AD203B41FA5}">
                      <a16:colId xmlns:a16="http://schemas.microsoft.com/office/drawing/2014/main" val="1391896558"/>
                    </a:ext>
                  </a:extLst>
                </a:gridCol>
                <a:gridCol w="909101">
                  <a:extLst>
                    <a:ext uri="{9D8B030D-6E8A-4147-A177-3AD203B41FA5}">
                      <a16:colId xmlns:a16="http://schemas.microsoft.com/office/drawing/2014/main" val="3724985644"/>
                    </a:ext>
                  </a:extLst>
                </a:gridCol>
                <a:gridCol w="909101">
                  <a:extLst>
                    <a:ext uri="{9D8B030D-6E8A-4147-A177-3AD203B41FA5}">
                      <a16:colId xmlns:a16="http://schemas.microsoft.com/office/drawing/2014/main" val="3007829380"/>
                    </a:ext>
                  </a:extLst>
                </a:gridCol>
              </a:tblGrid>
              <a:tr h="377150">
                <a:tc>
                  <a:txBody>
                    <a:bodyPr/>
                    <a:lstStyle/>
                    <a:p>
                      <a:br>
                        <a:rPr lang="en-US" sz="1200">
                          <a:solidFill>
                            <a:srgbClr val="000000"/>
                          </a:solidFill>
                          <a:effectLst/>
                        </a:rPr>
                      </a:br>
                      <a:r>
                        <a:rPr lang="en-US" sz="1200">
                          <a:solidFill>
                            <a:srgbClr val="000000"/>
                          </a:solidFill>
                          <a:effectLst/>
                        </a:rPr>
                        <a:t>Japan</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205</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39</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000000"/>
                          </a:solidFill>
                          <a:effectLst/>
                        </a:rPr>
                        <a:t>106</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84</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57</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C00000"/>
                          </a:solidFill>
                          <a:effectLst/>
                        </a:rPr>
                        <a:t>518</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4130389481"/>
                  </a:ext>
                </a:extLst>
              </a:tr>
            </a:tbl>
          </a:graphicData>
        </a:graphic>
      </p:graphicFrame>
      <p:graphicFrame>
        <p:nvGraphicFramePr>
          <p:cNvPr id="15" name="表格 14">
            <a:extLst>
              <a:ext uri="{FF2B5EF4-FFF2-40B4-BE49-F238E27FC236}">
                <a16:creationId xmlns:a16="http://schemas.microsoft.com/office/drawing/2014/main" id="{54E50AF4-C647-97E1-81C4-856F46BAA6FB}"/>
              </a:ext>
            </a:extLst>
          </p:cNvPr>
          <p:cNvGraphicFramePr>
            <a:graphicFrameLocks noGrp="1"/>
          </p:cNvGraphicFramePr>
          <p:nvPr>
            <p:extLst>
              <p:ext uri="{D42A27DB-BD31-4B8C-83A1-F6EECF244321}">
                <p14:modId xmlns:p14="http://schemas.microsoft.com/office/powerpoint/2010/main" val="2802845863"/>
              </p:ext>
            </p:extLst>
          </p:nvPr>
        </p:nvGraphicFramePr>
        <p:xfrm>
          <a:off x="1435608" y="5795010"/>
          <a:ext cx="7312856" cy="396240"/>
        </p:xfrm>
        <a:graphic>
          <a:graphicData uri="http://schemas.openxmlformats.org/drawingml/2006/table">
            <a:tbl>
              <a:tblPr/>
              <a:tblGrid>
                <a:gridCol w="914107">
                  <a:extLst>
                    <a:ext uri="{9D8B030D-6E8A-4147-A177-3AD203B41FA5}">
                      <a16:colId xmlns:a16="http://schemas.microsoft.com/office/drawing/2014/main" val="547599517"/>
                    </a:ext>
                  </a:extLst>
                </a:gridCol>
                <a:gridCol w="914107">
                  <a:extLst>
                    <a:ext uri="{9D8B030D-6E8A-4147-A177-3AD203B41FA5}">
                      <a16:colId xmlns:a16="http://schemas.microsoft.com/office/drawing/2014/main" val="4086696505"/>
                    </a:ext>
                  </a:extLst>
                </a:gridCol>
                <a:gridCol w="914107">
                  <a:extLst>
                    <a:ext uri="{9D8B030D-6E8A-4147-A177-3AD203B41FA5}">
                      <a16:colId xmlns:a16="http://schemas.microsoft.com/office/drawing/2014/main" val="98822864"/>
                    </a:ext>
                  </a:extLst>
                </a:gridCol>
                <a:gridCol w="914107">
                  <a:extLst>
                    <a:ext uri="{9D8B030D-6E8A-4147-A177-3AD203B41FA5}">
                      <a16:colId xmlns:a16="http://schemas.microsoft.com/office/drawing/2014/main" val="3931432175"/>
                    </a:ext>
                  </a:extLst>
                </a:gridCol>
                <a:gridCol w="914107">
                  <a:extLst>
                    <a:ext uri="{9D8B030D-6E8A-4147-A177-3AD203B41FA5}">
                      <a16:colId xmlns:a16="http://schemas.microsoft.com/office/drawing/2014/main" val="3483550583"/>
                    </a:ext>
                  </a:extLst>
                </a:gridCol>
                <a:gridCol w="914107">
                  <a:extLst>
                    <a:ext uri="{9D8B030D-6E8A-4147-A177-3AD203B41FA5}">
                      <a16:colId xmlns:a16="http://schemas.microsoft.com/office/drawing/2014/main" val="4233844887"/>
                    </a:ext>
                  </a:extLst>
                </a:gridCol>
                <a:gridCol w="914107">
                  <a:extLst>
                    <a:ext uri="{9D8B030D-6E8A-4147-A177-3AD203B41FA5}">
                      <a16:colId xmlns:a16="http://schemas.microsoft.com/office/drawing/2014/main" val="330549331"/>
                    </a:ext>
                  </a:extLst>
                </a:gridCol>
                <a:gridCol w="914107">
                  <a:extLst>
                    <a:ext uri="{9D8B030D-6E8A-4147-A177-3AD203B41FA5}">
                      <a16:colId xmlns:a16="http://schemas.microsoft.com/office/drawing/2014/main" val="104511213"/>
                    </a:ext>
                  </a:extLst>
                </a:gridCol>
              </a:tblGrid>
              <a:tr h="396240">
                <a:tc>
                  <a:txBody>
                    <a:bodyPr/>
                    <a:lstStyle/>
                    <a:p>
                      <a:r>
                        <a:rPr lang="en-US" sz="1200">
                          <a:solidFill>
                            <a:srgbClr val="000000"/>
                          </a:solidFill>
                          <a:effectLst/>
                        </a:rPr>
                        <a:t>Italy</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71</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104</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23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000000"/>
                          </a:solidFill>
                          <a:effectLst/>
                        </a:rPr>
                        <a:t>83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33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28</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C00000"/>
                          </a:solidFill>
                          <a:effectLst/>
                        </a:rPr>
                        <a:t>366</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3766778581"/>
                  </a:ext>
                </a:extLst>
              </a:tr>
            </a:tbl>
          </a:graphicData>
        </a:graphic>
      </p:graphicFrame>
      <p:graphicFrame>
        <p:nvGraphicFramePr>
          <p:cNvPr id="16" name="表格 15">
            <a:extLst>
              <a:ext uri="{FF2B5EF4-FFF2-40B4-BE49-F238E27FC236}">
                <a16:creationId xmlns:a16="http://schemas.microsoft.com/office/drawing/2014/main" id="{85AC3B06-39A2-AC2A-444B-17BDEA47CA7C}"/>
              </a:ext>
            </a:extLst>
          </p:cNvPr>
          <p:cNvGraphicFramePr>
            <a:graphicFrameLocks noGrp="1"/>
          </p:cNvGraphicFramePr>
          <p:nvPr>
            <p:extLst>
              <p:ext uri="{D42A27DB-BD31-4B8C-83A1-F6EECF244321}">
                <p14:modId xmlns:p14="http://schemas.microsoft.com/office/powerpoint/2010/main" val="2398473672"/>
              </p:ext>
            </p:extLst>
          </p:nvPr>
        </p:nvGraphicFramePr>
        <p:xfrm>
          <a:off x="1475656" y="4442460"/>
          <a:ext cx="7272808" cy="487680"/>
        </p:xfrm>
        <a:graphic>
          <a:graphicData uri="http://schemas.openxmlformats.org/drawingml/2006/table">
            <a:tbl>
              <a:tblPr/>
              <a:tblGrid>
                <a:gridCol w="909101">
                  <a:extLst>
                    <a:ext uri="{9D8B030D-6E8A-4147-A177-3AD203B41FA5}">
                      <a16:colId xmlns:a16="http://schemas.microsoft.com/office/drawing/2014/main" val="3224919764"/>
                    </a:ext>
                  </a:extLst>
                </a:gridCol>
                <a:gridCol w="909101">
                  <a:extLst>
                    <a:ext uri="{9D8B030D-6E8A-4147-A177-3AD203B41FA5}">
                      <a16:colId xmlns:a16="http://schemas.microsoft.com/office/drawing/2014/main" val="414564313"/>
                    </a:ext>
                  </a:extLst>
                </a:gridCol>
                <a:gridCol w="909101">
                  <a:extLst>
                    <a:ext uri="{9D8B030D-6E8A-4147-A177-3AD203B41FA5}">
                      <a16:colId xmlns:a16="http://schemas.microsoft.com/office/drawing/2014/main" val="3207272827"/>
                    </a:ext>
                  </a:extLst>
                </a:gridCol>
                <a:gridCol w="909101">
                  <a:extLst>
                    <a:ext uri="{9D8B030D-6E8A-4147-A177-3AD203B41FA5}">
                      <a16:colId xmlns:a16="http://schemas.microsoft.com/office/drawing/2014/main" val="2752276634"/>
                    </a:ext>
                  </a:extLst>
                </a:gridCol>
                <a:gridCol w="909101">
                  <a:extLst>
                    <a:ext uri="{9D8B030D-6E8A-4147-A177-3AD203B41FA5}">
                      <a16:colId xmlns:a16="http://schemas.microsoft.com/office/drawing/2014/main" val="3877865181"/>
                    </a:ext>
                  </a:extLst>
                </a:gridCol>
                <a:gridCol w="909101">
                  <a:extLst>
                    <a:ext uri="{9D8B030D-6E8A-4147-A177-3AD203B41FA5}">
                      <a16:colId xmlns:a16="http://schemas.microsoft.com/office/drawing/2014/main" val="1067784238"/>
                    </a:ext>
                  </a:extLst>
                </a:gridCol>
                <a:gridCol w="909101">
                  <a:extLst>
                    <a:ext uri="{9D8B030D-6E8A-4147-A177-3AD203B41FA5}">
                      <a16:colId xmlns:a16="http://schemas.microsoft.com/office/drawing/2014/main" val="2685982932"/>
                    </a:ext>
                  </a:extLst>
                </a:gridCol>
                <a:gridCol w="909101">
                  <a:extLst>
                    <a:ext uri="{9D8B030D-6E8A-4147-A177-3AD203B41FA5}">
                      <a16:colId xmlns:a16="http://schemas.microsoft.com/office/drawing/2014/main" val="781859095"/>
                    </a:ext>
                  </a:extLst>
                </a:gridCol>
              </a:tblGrid>
              <a:tr h="487680">
                <a:tc>
                  <a:txBody>
                    <a:bodyPr/>
                    <a:lstStyle/>
                    <a:p>
                      <a:r>
                        <a:rPr lang="en-US" sz="1200">
                          <a:solidFill>
                            <a:srgbClr val="000000"/>
                          </a:solidFill>
                          <a:effectLst/>
                        </a:rPr>
                        <a:t>Switzerland</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153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000000"/>
                          </a:solidFill>
                          <a:effectLst/>
                        </a:rPr>
                        <a:t>40</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000000"/>
                          </a:solidFill>
                          <a:effectLst/>
                        </a:rPr>
                        <a:t>271</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73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a:solidFill>
                            <a:srgbClr val="000000"/>
                          </a:solidFill>
                          <a:effectLst/>
                        </a:rPr>
                        <a:t>93</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tc>
                  <a:txBody>
                    <a:bodyPr/>
                    <a:lstStyle/>
                    <a:p>
                      <a:r>
                        <a:rPr lang="en-US" altLang="zh-CN" sz="1200" dirty="0">
                          <a:solidFill>
                            <a:srgbClr val="C00000"/>
                          </a:solidFill>
                          <a:effectLst/>
                        </a:rPr>
                        <a:t>647</a:t>
                      </a:r>
                    </a:p>
                  </a:txBody>
                  <a:tcPr marL="76200" marR="0" marT="60960" marB="60960" anchor="ctr">
                    <a:lnL>
                      <a:noFill/>
                    </a:lnL>
                    <a:lnR>
                      <a:noFill/>
                    </a:lnR>
                    <a:lnT>
                      <a:noFill/>
                    </a:lnT>
                    <a:lnB w="7620" cap="flat" cmpd="sng" algn="ctr">
                      <a:solidFill>
                        <a:srgbClr val="000000"/>
                      </a:solidFill>
                      <a:prstDash val="solid"/>
                      <a:round/>
                      <a:headEnd type="none" w="med" len="med"/>
                      <a:tailEnd type="none" w="med" len="med"/>
                    </a:lnB>
                    <a:solidFill>
                      <a:srgbClr val="FAFAFA"/>
                    </a:solidFill>
                  </a:tcPr>
                </a:tc>
                <a:extLst>
                  <a:ext uri="{0D108BD9-81ED-4DB2-BD59-A6C34878D82A}">
                    <a16:rowId xmlns:a16="http://schemas.microsoft.com/office/drawing/2014/main" val="3749808961"/>
                  </a:ext>
                </a:extLst>
              </a:tr>
            </a:tbl>
          </a:graphicData>
        </a:graphic>
      </p:graphicFrame>
      <p:graphicFrame>
        <p:nvGraphicFramePr>
          <p:cNvPr id="2" name="Object 2">
            <a:extLst>
              <a:ext uri="{FF2B5EF4-FFF2-40B4-BE49-F238E27FC236}">
                <a16:creationId xmlns:a16="http://schemas.microsoft.com/office/drawing/2014/main" id="{D1919589-AE42-84B1-BBB6-45D23181FD59}"/>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44" name="Object 2">
                        <a:extLst>
                          <a:ext uri="{FF2B5EF4-FFF2-40B4-BE49-F238E27FC236}">
                            <a16:creationId xmlns:a16="http://schemas.microsoft.com/office/drawing/2014/main" id="{426EB047-E73F-E5DA-6908-257798C7C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39232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E0661-6A37-8363-EB2C-3D442E7BFC6C}"/>
              </a:ext>
            </a:extLst>
          </p:cNvPr>
          <p:cNvSpPr>
            <a:spLocks noGrp="1"/>
          </p:cNvSpPr>
          <p:nvPr>
            <p:ph type="title"/>
          </p:nvPr>
        </p:nvSpPr>
        <p:spPr>
          <a:xfrm>
            <a:off x="1435608" y="274638"/>
            <a:ext cx="7498080" cy="706090"/>
          </a:xfrm>
        </p:spPr>
        <p:txBody>
          <a:bodyPr>
            <a:noAutofit/>
          </a:bodyPr>
          <a:lstStyle/>
          <a:p>
            <a:r>
              <a:rPr lang="en-US" altLang="zh-CN" sz="3200" b="1" dirty="0">
                <a:latin typeface="Times New Roman" panose="02020603050405020304" pitchFamily="18" charset="0"/>
                <a:cs typeface="Times New Roman" panose="02020603050405020304" pitchFamily="18" charset="0"/>
              </a:rPr>
              <a:t>2024</a:t>
            </a:r>
            <a:r>
              <a:rPr lang="zh-CN" altLang="en-US" sz="3200" b="1" dirty="0">
                <a:latin typeface="Times New Roman" panose="02020603050405020304" pitchFamily="18" charset="0"/>
                <a:cs typeface="Times New Roman" panose="02020603050405020304" pitchFamily="18" charset="0"/>
              </a:rPr>
              <a:t>年</a:t>
            </a:r>
            <a:r>
              <a:rPr lang="zh-CN" altLang="en-US" sz="3200" dirty="0"/>
              <a:t>全球最佳品牌排行榜前十名的品牌</a:t>
            </a:r>
          </a:p>
        </p:txBody>
      </p:sp>
      <p:sp>
        <p:nvSpPr>
          <p:cNvPr id="3" name="内容占位符 2">
            <a:extLst>
              <a:ext uri="{FF2B5EF4-FFF2-40B4-BE49-F238E27FC236}">
                <a16:creationId xmlns:a16="http://schemas.microsoft.com/office/drawing/2014/main" id="{5398AFEA-E87B-9615-5F88-B044209D3683}"/>
              </a:ext>
            </a:extLst>
          </p:cNvPr>
          <p:cNvSpPr>
            <a:spLocks noGrp="1"/>
          </p:cNvSpPr>
          <p:nvPr>
            <p:ph idx="1"/>
          </p:nvPr>
        </p:nvSpPr>
        <p:spPr>
          <a:xfrm>
            <a:off x="1435608" y="965870"/>
            <a:ext cx="7498080" cy="5339680"/>
          </a:xfrm>
        </p:spPr>
        <p:txBody>
          <a:bodyPr>
            <a:normAutofit fontScale="25000" lnSpcReduction="20000"/>
          </a:bodyPr>
          <a:lstStyle/>
          <a:p>
            <a:pPr marL="82296" indent="0">
              <a:buNone/>
            </a:pPr>
            <a:endParaRPr lang="zh-CN" altLang="en-US" sz="5600" dirty="0"/>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1  </a:t>
            </a:r>
            <a:r>
              <a:rPr lang="zh-CN" altLang="en-US" sz="6400" b="1" dirty="0">
                <a:solidFill>
                  <a:srgbClr val="C00000"/>
                </a:solidFill>
              </a:rPr>
              <a:t>苹果</a:t>
            </a:r>
            <a:r>
              <a:rPr lang="zh-CN" altLang="en-US" sz="6400" dirty="0"/>
              <a:t>‌：连续</a:t>
            </a:r>
            <a:r>
              <a:rPr lang="en-US" altLang="zh-CN" sz="6400" dirty="0"/>
              <a:t>12</a:t>
            </a:r>
            <a:r>
              <a:rPr lang="zh-CN" altLang="en-US" sz="6400" dirty="0"/>
              <a:t>年蝉联榜首，以其卓越的产品创新和市场表现赢得了全球消费者的喜爱。</a:t>
            </a:r>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2.</a:t>
            </a:r>
            <a:r>
              <a:rPr lang="en-US" altLang="zh-CN" sz="6400" dirty="0"/>
              <a:t>  </a:t>
            </a:r>
            <a:r>
              <a:rPr lang="zh-CN" altLang="en-US" sz="6400" dirty="0"/>
              <a:t>‌</a:t>
            </a:r>
            <a:r>
              <a:rPr lang="zh-CN" altLang="en-US" sz="6400" b="1" dirty="0">
                <a:solidFill>
                  <a:srgbClr val="C00000"/>
                </a:solidFill>
              </a:rPr>
              <a:t>微软</a:t>
            </a:r>
            <a:r>
              <a:rPr lang="zh-CN" altLang="en-US" sz="6400" dirty="0"/>
              <a:t>‌：作为科技行业的巨头，微软在软件、云计算等领域具有强大的竞争力。</a:t>
            </a:r>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3.</a:t>
            </a:r>
            <a:r>
              <a:rPr lang="en-US" altLang="zh-CN" sz="6400" dirty="0"/>
              <a:t>  </a:t>
            </a:r>
            <a:r>
              <a:rPr lang="zh-CN" altLang="en-US" sz="6400" dirty="0"/>
              <a:t>‌</a:t>
            </a:r>
            <a:r>
              <a:rPr lang="zh-CN" altLang="en-US" sz="6400" b="1" dirty="0">
                <a:solidFill>
                  <a:srgbClr val="C00000"/>
                </a:solidFill>
              </a:rPr>
              <a:t>亚马逊</a:t>
            </a:r>
            <a:r>
              <a:rPr lang="zh-CN" altLang="en-US" sz="6400" dirty="0"/>
              <a:t>‌：电子商务和云计算的领先者，持续推动全球电商和数字化服务的发展。</a:t>
            </a:r>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4</a:t>
            </a:r>
            <a:r>
              <a:rPr lang="en-US" altLang="zh-CN" sz="6400" dirty="0"/>
              <a:t>.  </a:t>
            </a:r>
            <a:r>
              <a:rPr lang="zh-CN" altLang="en-US" sz="6400" dirty="0"/>
              <a:t>‌</a:t>
            </a:r>
            <a:r>
              <a:rPr lang="zh-CN" altLang="en-US" sz="6400" b="1" dirty="0">
                <a:solidFill>
                  <a:srgbClr val="C00000"/>
                </a:solidFill>
              </a:rPr>
              <a:t>谷歌</a:t>
            </a:r>
            <a:r>
              <a:rPr lang="zh-CN" altLang="en-US" sz="6400" dirty="0"/>
              <a:t>‌：搜索引擎和互联网技术的领军者，为用户提供丰富的在线服务和体验。</a:t>
            </a:r>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5</a:t>
            </a:r>
            <a:r>
              <a:rPr lang="en-US" altLang="zh-CN" sz="6400" dirty="0"/>
              <a:t>.   </a:t>
            </a:r>
            <a:r>
              <a:rPr lang="zh-CN" altLang="en-US" sz="6400" dirty="0">
                <a:solidFill>
                  <a:srgbClr val="C00000"/>
                </a:solidFill>
              </a:rPr>
              <a:t>‌</a:t>
            </a:r>
            <a:r>
              <a:rPr lang="zh-CN" altLang="en-US" sz="6400" b="1" dirty="0">
                <a:solidFill>
                  <a:srgbClr val="C00000"/>
                </a:solidFill>
              </a:rPr>
              <a:t>三星</a:t>
            </a:r>
            <a:r>
              <a:rPr lang="zh-CN" altLang="en-US" sz="6400" dirty="0"/>
              <a:t>‌：在电子产品领域具有广泛的影响力，包括智能手机、家电等多个品类。</a:t>
            </a:r>
          </a:p>
          <a:p>
            <a:pPr marL="82296" indent="0">
              <a:lnSpc>
                <a:spcPct val="120000"/>
              </a:lnSpc>
              <a:buNone/>
            </a:pPr>
            <a:r>
              <a:rPr lang="en-US" altLang="zh-CN" sz="6400" b="1" dirty="0"/>
              <a:t>6.</a:t>
            </a:r>
            <a:r>
              <a:rPr lang="zh-CN" altLang="en-US" sz="6400" b="1" dirty="0"/>
              <a:t>  </a:t>
            </a:r>
            <a:r>
              <a:rPr lang="zh-CN" altLang="en-US" sz="6400" b="1" dirty="0">
                <a:solidFill>
                  <a:srgbClr val="C00000"/>
                </a:solidFill>
              </a:rPr>
              <a:t>丰田</a:t>
            </a:r>
            <a:r>
              <a:rPr lang="zh-CN" altLang="en-US" sz="6400" dirty="0"/>
              <a:t>‌：全球知名的汽车制造商，以其高品质和可靠性赢得了消费者的信赖。</a:t>
            </a:r>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7</a:t>
            </a:r>
            <a:r>
              <a:rPr lang="en-US" altLang="zh-CN" sz="6400" dirty="0"/>
              <a:t>.  </a:t>
            </a:r>
            <a:r>
              <a:rPr lang="zh-CN" altLang="en-US" sz="6400" dirty="0"/>
              <a:t>‌</a:t>
            </a:r>
            <a:r>
              <a:rPr lang="zh-CN" altLang="en-US" sz="6400" b="1" dirty="0">
                <a:solidFill>
                  <a:srgbClr val="C00000"/>
                </a:solidFill>
              </a:rPr>
              <a:t>可口可乐</a:t>
            </a:r>
            <a:r>
              <a:rPr lang="zh-CN" altLang="en-US" sz="6400" dirty="0"/>
              <a:t>‌：全球最受欢迎的饮料品牌之一，其经典口味和品牌形象深入人心。</a:t>
            </a:r>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8</a:t>
            </a:r>
            <a:r>
              <a:rPr lang="en-US" altLang="zh-CN" sz="6400" dirty="0"/>
              <a:t>.  </a:t>
            </a:r>
            <a:r>
              <a:rPr lang="zh-CN" altLang="en-US" sz="6400" dirty="0"/>
              <a:t>‌</a:t>
            </a:r>
            <a:r>
              <a:rPr lang="zh-CN" altLang="en-US" sz="6400" b="1" dirty="0">
                <a:solidFill>
                  <a:srgbClr val="C00000"/>
                </a:solidFill>
              </a:rPr>
              <a:t>梅赛德斯</a:t>
            </a:r>
            <a:r>
              <a:rPr lang="en-US" altLang="zh-CN" sz="6400" b="1" dirty="0">
                <a:solidFill>
                  <a:srgbClr val="C00000"/>
                </a:solidFill>
              </a:rPr>
              <a:t>-</a:t>
            </a:r>
            <a:r>
              <a:rPr lang="zh-CN" altLang="en-US" sz="6400" b="1" dirty="0">
                <a:solidFill>
                  <a:srgbClr val="C00000"/>
                </a:solidFill>
              </a:rPr>
              <a:t>奔驰</a:t>
            </a:r>
            <a:r>
              <a:rPr lang="zh-CN" altLang="en-US" sz="6400" dirty="0"/>
              <a:t>‌：豪华汽车品牌的代表，以其卓越的性能和豪华的内饰赢得了消  </a:t>
            </a:r>
            <a:endParaRPr lang="en-US" altLang="zh-CN" sz="6400" dirty="0"/>
          </a:p>
          <a:p>
            <a:pPr marL="82296" indent="0">
              <a:lnSpc>
                <a:spcPct val="120000"/>
              </a:lnSpc>
              <a:buNone/>
            </a:pPr>
            <a:r>
              <a:rPr lang="zh-CN" altLang="en-US" sz="6400" dirty="0"/>
              <a:t>                              费者的青睐。</a:t>
            </a:r>
          </a:p>
          <a:p>
            <a:pPr marL="82296" indent="0">
              <a:lnSpc>
                <a:spcPct val="120000"/>
              </a:lnSpc>
              <a:buNone/>
            </a:pPr>
            <a:r>
              <a:rPr lang="en-US" altLang="zh-CN" sz="7200" b="1" dirty="0">
                <a:latin typeface="Times New Roman" panose="02020603050405020304" pitchFamily="18" charset="0"/>
                <a:cs typeface="Times New Roman" panose="02020603050405020304" pitchFamily="18" charset="0"/>
              </a:rPr>
              <a:t>9</a:t>
            </a:r>
            <a:r>
              <a:rPr lang="en-US" altLang="zh-CN" sz="6400" b="1" dirty="0"/>
              <a:t>.</a:t>
            </a:r>
            <a:r>
              <a:rPr lang="zh-CN" altLang="en-US" sz="6400" b="1" dirty="0"/>
              <a:t>  </a:t>
            </a:r>
            <a:r>
              <a:rPr lang="zh-CN" altLang="en-US" sz="6400" b="1" dirty="0">
                <a:solidFill>
                  <a:srgbClr val="C00000"/>
                </a:solidFill>
              </a:rPr>
              <a:t>麦当劳</a:t>
            </a:r>
            <a:r>
              <a:rPr lang="zh-CN" altLang="en-US" sz="6400" dirty="0"/>
              <a:t>‌：全球知名的快餐品牌，以其便捷的服务和美味的食品吸引了大量消费</a:t>
            </a:r>
            <a:endParaRPr lang="en-US" altLang="zh-CN" sz="6400" dirty="0"/>
          </a:p>
          <a:p>
            <a:pPr marL="82296" indent="0">
              <a:lnSpc>
                <a:spcPct val="120000"/>
              </a:lnSpc>
              <a:buNone/>
            </a:pPr>
            <a:r>
              <a:rPr lang="zh-CN" altLang="en-US" sz="6400" dirty="0"/>
              <a:t>                    者。</a:t>
            </a:r>
          </a:p>
          <a:p>
            <a:pPr marL="82296" indent="0">
              <a:lnSpc>
                <a:spcPct val="120000"/>
              </a:lnSpc>
              <a:buNone/>
            </a:pPr>
            <a:r>
              <a:rPr lang="en-US" altLang="zh-CN" sz="6400" b="1" dirty="0">
                <a:latin typeface="Times New Roman" panose="02020603050405020304" pitchFamily="18" charset="0"/>
                <a:cs typeface="Times New Roman" panose="02020603050405020304" pitchFamily="18" charset="0"/>
              </a:rPr>
              <a:t>10</a:t>
            </a:r>
            <a:r>
              <a:rPr lang="en-US" altLang="zh-CN" sz="6400" b="1" dirty="0"/>
              <a:t>.</a:t>
            </a:r>
            <a:r>
              <a:rPr lang="zh-CN" altLang="en-US" sz="6400" b="1" dirty="0"/>
              <a:t> </a:t>
            </a:r>
            <a:r>
              <a:rPr lang="zh-CN" altLang="en-US" sz="6400" b="1" dirty="0">
                <a:solidFill>
                  <a:srgbClr val="C00000"/>
                </a:solidFill>
              </a:rPr>
              <a:t>宝马</a:t>
            </a:r>
            <a:r>
              <a:rPr lang="zh-CN" altLang="en-US" sz="6400" dirty="0"/>
              <a:t>‌：在豪华汽车市场占据重要地位，以其独特的设计和卓越的性能赢得了消</a:t>
            </a:r>
            <a:endParaRPr lang="en-US" altLang="zh-CN" sz="6400" dirty="0"/>
          </a:p>
          <a:p>
            <a:pPr marL="82296" indent="0">
              <a:lnSpc>
                <a:spcPct val="120000"/>
              </a:lnSpc>
              <a:buNone/>
            </a:pPr>
            <a:r>
              <a:rPr lang="en-US" altLang="zh-CN" sz="6400" dirty="0"/>
              <a:t>                </a:t>
            </a:r>
            <a:r>
              <a:rPr lang="zh-CN" altLang="en-US" sz="6400" dirty="0"/>
              <a:t>费者的喜爱。</a:t>
            </a:r>
            <a:endParaRPr lang="en-US" altLang="zh-CN" sz="6400" dirty="0"/>
          </a:p>
          <a:p>
            <a:pPr>
              <a:lnSpc>
                <a:spcPct val="120000"/>
              </a:lnSpc>
            </a:pPr>
            <a:r>
              <a:rPr lang="zh-CN" altLang="en-US" sz="6400" dirty="0">
                <a:solidFill>
                  <a:srgbClr val="C00000"/>
                </a:solidFill>
              </a:rPr>
              <a:t>这些品牌在各自的领域内具有卓越的表现和广泛的影响力，是全球消费者公认的品牌领导者</a:t>
            </a:r>
          </a:p>
          <a:p>
            <a:pPr marL="82296" indent="0">
              <a:buNone/>
            </a:pPr>
            <a:endParaRPr lang="zh-CN" altLang="en-US" dirty="0"/>
          </a:p>
        </p:txBody>
      </p:sp>
      <p:sp>
        <p:nvSpPr>
          <p:cNvPr id="4" name="日期占位符 3">
            <a:extLst>
              <a:ext uri="{FF2B5EF4-FFF2-40B4-BE49-F238E27FC236}">
                <a16:creationId xmlns:a16="http://schemas.microsoft.com/office/drawing/2014/main" id="{D4873126-BB30-7079-9AAD-A64B3741F2E9}"/>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D2E3876B-5904-ACD8-A5BB-056C30E4E38F}"/>
              </a:ext>
            </a:extLst>
          </p:cNvPr>
          <p:cNvSpPr>
            <a:spLocks noGrp="1"/>
          </p:cNvSpPr>
          <p:nvPr>
            <p:ph type="ftr" sz="quarter" idx="11"/>
          </p:nvPr>
        </p:nvSpPr>
        <p:spPr/>
        <p:txBody>
          <a:bodyPr/>
          <a:lstStyle/>
          <a:p>
            <a:r>
              <a:rPr lang="zh-CN" altLang="en-US"/>
              <a:t>涉外法治人才讲座</a:t>
            </a:r>
          </a:p>
        </p:txBody>
      </p:sp>
      <p:graphicFrame>
        <p:nvGraphicFramePr>
          <p:cNvPr id="6" name="Object 2">
            <a:extLst>
              <a:ext uri="{FF2B5EF4-FFF2-40B4-BE49-F238E27FC236}">
                <a16:creationId xmlns:a16="http://schemas.microsoft.com/office/drawing/2014/main" id="{6A51D0F0-4F96-8885-DD7F-71DFE6EA95E4}"/>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20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91003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5B83D8-965E-720A-E2BD-CB0F6D4A3F7E}"/>
              </a:ext>
            </a:extLst>
          </p:cNvPr>
          <p:cNvSpPr>
            <a:spLocks noGrp="1"/>
          </p:cNvSpPr>
          <p:nvPr>
            <p:ph type="title"/>
          </p:nvPr>
        </p:nvSpPr>
        <p:spPr>
          <a:xfrm>
            <a:off x="1435608" y="432465"/>
            <a:ext cx="7498080" cy="548263"/>
          </a:xfrm>
        </p:spPr>
        <p:txBody>
          <a:bodyPr>
            <a:normAutofit fontScale="90000"/>
          </a:bodyPr>
          <a:lstStyle/>
          <a:p>
            <a:r>
              <a:rPr lang="en-US" altLang="zh-CN" sz="3600" b="1" i="0" dirty="0">
                <a:solidFill>
                  <a:srgbClr val="1C1C1C"/>
                </a:solidFill>
                <a:effectLst/>
                <a:latin typeface="Times New Roman" panose="02020603050405020304" pitchFamily="18" charset="0"/>
                <a:cs typeface="Times New Roman" panose="02020603050405020304" pitchFamily="18" charset="0"/>
              </a:rPr>
              <a:t>  </a:t>
            </a:r>
            <a:br>
              <a:rPr lang="en-US" altLang="zh-CN" sz="3600" b="1" i="0" dirty="0">
                <a:solidFill>
                  <a:srgbClr val="1C1C1C"/>
                </a:solidFill>
                <a:effectLst/>
                <a:latin typeface="Times New Roman" panose="02020603050405020304" pitchFamily="18" charset="0"/>
                <a:cs typeface="Times New Roman" panose="02020603050405020304" pitchFamily="18" charset="0"/>
              </a:rPr>
            </a:br>
            <a:br>
              <a:rPr lang="en-US" altLang="zh-CN" b="0" i="0" dirty="0">
                <a:solidFill>
                  <a:srgbClr val="1C1C1C"/>
                </a:solidFill>
                <a:effectLst/>
                <a:latin typeface="Noto Sans Display"/>
              </a:rPr>
            </a:br>
            <a:endParaRPr lang="zh-CN" altLang="en-US" dirty="0"/>
          </a:p>
        </p:txBody>
      </p:sp>
      <p:sp>
        <p:nvSpPr>
          <p:cNvPr id="4" name="日期占位符 3">
            <a:extLst>
              <a:ext uri="{FF2B5EF4-FFF2-40B4-BE49-F238E27FC236}">
                <a16:creationId xmlns:a16="http://schemas.microsoft.com/office/drawing/2014/main" id="{310DDB64-3E0B-8E21-2C5B-77F8CAD5E42C}"/>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D406D743-9038-252A-9767-90F9DAA00433}"/>
              </a:ext>
            </a:extLst>
          </p:cNvPr>
          <p:cNvSpPr>
            <a:spLocks noGrp="1"/>
          </p:cNvSpPr>
          <p:nvPr>
            <p:ph type="ftr" sz="quarter" idx="11"/>
          </p:nvPr>
        </p:nvSpPr>
        <p:spPr/>
        <p:txBody>
          <a:bodyPr/>
          <a:lstStyle/>
          <a:p>
            <a:r>
              <a:rPr lang="zh-CN" altLang="en-US"/>
              <a:t>涉外法治人才讲座</a:t>
            </a:r>
          </a:p>
        </p:txBody>
      </p:sp>
      <p:graphicFrame>
        <p:nvGraphicFramePr>
          <p:cNvPr id="6" name="Object 2">
            <a:extLst>
              <a:ext uri="{FF2B5EF4-FFF2-40B4-BE49-F238E27FC236}">
                <a16:creationId xmlns:a16="http://schemas.microsoft.com/office/drawing/2014/main" id="{63D2D447-FEB8-34D3-FEF8-50946C2D3929}"/>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63D2D447-FEB8-34D3-FEF8-50946C2D3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内容占位符 11">
            <a:extLst>
              <a:ext uri="{FF2B5EF4-FFF2-40B4-BE49-F238E27FC236}">
                <a16:creationId xmlns:a16="http://schemas.microsoft.com/office/drawing/2014/main" id="{879128F6-F570-F6B3-20A5-B6AA67E99FB5}"/>
              </a:ext>
            </a:extLst>
          </p:cNvPr>
          <p:cNvGraphicFramePr>
            <a:graphicFrameLocks noGrp="1"/>
          </p:cNvGraphicFramePr>
          <p:nvPr>
            <p:ph idx="1"/>
            <p:extLst>
              <p:ext uri="{D42A27DB-BD31-4B8C-83A1-F6EECF244321}">
                <p14:modId xmlns:p14="http://schemas.microsoft.com/office/powerpoint/2010/main" val="3621608405"/>
              </p:ext>
            </p:extLst>
          </p:nvPr>
        </p:nvGraphicFramePr>
        <p:xfrm>
          <a:off x="1691680" y="980728"/>
          <a:ext cx="6918918" cy="5444807"/>
        </p:xfrm>
        <a:graphic>
          <a:graphicData uri="http://schemas.openxmlformats.org/drawingml/2006/table">
            <a:tbl>
              <a:tblPr/>
              <a:tblGrid>
                <a:gridCol w="524742">
                  <a:extLst>
                    <a:ext uri="{9D8B030D-6E8A-4147-A177-3AD203B41FA5}">
                      <a16:colId xmlns:a16="http://schemas.microsoft.com/office/drawing/2014/main" val="1976594297"/>
                    </a:ext>
                  </a:extLst>
                </a:gridCol>
                <a:gridCol w="1365879">
                  <a:extLst>
                    <a:ext uri="{9D8B030D-6E8A-4147-A177-3AD203B41FA5}">
                      <a16:colId xmlns:a16="http://schemas.microsoft.com/office/drawing/2014/main" val="2867195189"/>
                    </a:ext>
                  </a:extLst>
                </a:gridCol>
                <a:gridCol w="696085">
                  <a:extLst>
                    <a:ext uri="{9D8B030D-6E8A-4147-A177-3AD203B41FA5}">
                      <a16:colId xmlns:a16="http://schemas.microsoft.com/office/drawing/2014/main" val="1728932081"/>
                    </a:ext>
                  </a:extLst>
                </a:gridCol>
                <a:gridCol w="1100810">
                  <a:extLst>
                    <a:ext uri="{9D8B030D-6E8A-4147-A177-3AD203B41FA5}">
                      <a16:colId xmlns:a16="http://schemas.microsoft.com/office/drawing/2014/main" val="1166754337"/>
                    </a:ext>
                  </a:extLst>
                </a:gridCol>
                <a:gridCol w="1000123">
                  <a:extLst>
                    <a:ext uri="{9D8B030D-6E8A-4147-A177-3AD203B41FA5}">
                      <a16:colId xmlns:a16="http://schemas.microsoft.com/office/drawing/2014/main" val="1596752964"/>
                    </a:ext>
                  </a:extLst>
                </a:gridCol>
                <a:gridCol w="1387236">
                  <a:extLst>
                    <a:ext uri="{9D8B030D-6E8A-4147-A177-3AD203B41FA5}">
                      <a16:colId xmlns:a16="http://schemas.microsoft.com/office/drawing/2014/main" val="2401571813"/>
                    </a:ext>
                  </a:extLst>
                </a:gridCol>
                <a:gridCol w="844043">
                  <a:extLst>
                    <a:ext uri="{9D8B030D-6E8A-4147-A177-3AD203B41FA5}">
                      <a16:colId xmlns:a16="http://schemas.microsoft.com/office/drawing/2014/main" val="3046339330"/>
                    </a:ext>
                  </a:extLst>
                </a:gridCol>
              </a:tblGrid>
              <a:tr h="396407">
                <a:tc gridSpan="7">
                  <a:txBody>
                    <a:bodyPr/>
                    <a:lstStyle/>
                    <a:p>
                      <a:r>
                        <a:rPr lang="en-US" sz="1200" b="1">
                          <a:latin typeface="Times New Roman" panose="02020603050405020304" pitchFamily="18" charset="0"/>
                          <a:cs typeface="Times New Roman" panose="02020603050405020304" pitchFamily="18" charset="0"/>
                        </a:rPr>
                        <a:t>Table with 7 columns and 133 rows. Currently displaying rows 1 to 15. Sorted ascending by column "GII rank"</a:t>
                      </a:r>
                    </a:p>
                  </a:txBody>
                  <a:tcPr marL="35233" marR="35233" marT="17616" marB="17616" anchor="c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499569350"/>
                  </a:ext>
                </a:extLst>
              </a:tr>
              <a:tr h="386146">
                <a:tc>
                  <a:txBody>
                    <a:bodyPr/>
                    <a:lstStyle/>
                    <a:p>
                      <a:pPr algn="ctr" fontAlgn="b"/>
                      <a:r>
                        <a:rPr lang="en-US" sz="1200" b="1">
                          <a:effectLst/>
                          <a:latin typeface="Times New Roman" panose="02020603050405020304" pitchFamily="18" charset="0"/>
                          <a:cs typeface="Times New Roman" panose="02020603050405020304" pitchFamily="18" charset="0"/>
                        </a:rPr>
                        <a:t>GII rank</a:t>
                      </a:r>
                    </a:p>
                  </a:txBody>
                  <a:tcPr marL="35233" marR="46977" marT="23489" marB="23489" anchor="b">
                    <a:lnL>
                      <a:noFill/>
                    </a:lnL>
                    <a:lnR>
                      <a:noFill/>
                    </a:lnR>
                    <a:lnB w="15240" cap="flat" cmpd="sng" algn="ctr">
                      <a:solidFill>
                        <a:srgbClr val="333333"/>
                      </a:solidFill>
                      <a:prstDash val="solid"/>
                      <a:round/>
                      <a:headEnd type="none" w="med" len="med"/>
                      <a:tailEnd type="none" w="med" len="med"/>
                    </a:lnB>
                    <a:noFill/>
                  </a:tcPr>
                </a:tc>
                <a:tc>
                  <a:txBody>
                    <a:bodyPr/>
                    <a:lstStyle/>
                    <a:p>
                      <a:pPr algn="l" fontAlgn="b"/>
                      <a:r>
                        <a:rPr lang="en-US" sz="1200" b="1" dirty="0">
                          <a:effectLst/>
                          <a:latin typeface="Times New Roman" panose="02020603050405020304" pitchFamily="18" charset="0"/>
                          <a:cs typeface="Times New Roman" panose="02020603050405020304" pitchFamily="18" charset="0"/>
                        </a:rPr>
                        <a:t>Economy</a:t>
                      </a:r>
                    </a:p>
                  </a:txBody>
                  <a:tcPr marL="46977" marR="46977" marT="23489" marB="23489" anchor="b">
                    <a:lnL>
                      <a:noFill/>
                    </a:lnL>
                    <a:lnR>
                      <a:noFill/>
                    </a:lnR>
                    <a:lnT>
                      <a:noFill/>
                    </a:lnT>
                    <a:lnB w="15240" cap="flat" cmpd="sng" algn="ctr">
                      <a:solidFill>
                        <a:srgbClr val="333333"/>
                      </a:solidFill>
                      <a:prstDash val="solid"/>
                      <a:round/>
                      <a:headEnd type="none" w="med" len="med"/>
                      <a:tailEnd type="none" w="med" len="med"/>
                    </a:lnB>
                    <a:noFill/>
                  </a:tcPr>
                </a:tc>
                <a:tc>
                  <a:txBody>
                    <a:bodyPr/>
                    <a:lstStyle/>
                    <a:p>
                      <a:pPr algn="ctr" fontAlgn="b"/>
                      <a:r>
                        <a:rPr lang="en-US" sz="1200" b="1">
                          <a:effectLst/>
                          <a:latin typeface="Times New Roman" panose="02020603050405020304" pitchFamily="18" charset="0"/>
                          <a:cs typeface="Times New Roman" panose="02020603050405020304" pitchFamily="18" charset="0"/>
                        </a:rPr>
                        <a:t>Score</a:t>
                      </a:r>
                    </a:p>
                  </a:txBody>
                  <a:tcPr marL="46977" marR="46977" marT="23489" marB="23489" anchor="b">
                    <a:lnL>
                      <a:noFill/>
                    </a:lnL>
                    <a:lnR>
                      <a:noFill/>
                    </a:lnR>
                    <a:lnT>
                      <a:noFill/>
                    </a:lnT>
                    <a:lnB w="15240" cap="flat" cmpd="sng" algn="ctr">
                      <a:solidFill>
                        <a:srgbClr val="333333"/>
                      </a:solidFill>
                      <a:prstDash val="solid"/>
                      <a:round/>
                      <a:headEnd type="none" w="med" len="med"/>
                      <a:tailEnd type="none" w="med" len="med"/>
                    </a:lnB>
                    <a:noFill/>
                  </a:tcPr>
                </a:tc>
                <a:tc>
                  <a:txBody>
                    <a:bodyPr/>
                    <a:lstStyle/>
                    <a:p>
                      <a:pPr algn="l" fontAlgn="b"/>
                      <a:r>
                        <a:rPr lang="en-US" sz="1200" b="1">
                          <a:effectLst/>
                          <a:latin typeface="Times New Roman" panose="02020603050405020304" pitchFamily="18" charset="0"/>
                          <a:cs typeface="Times New Roman" panose="02020603050405020304" pitchFamily="18" charset="0"/>
                        </a:rPr>
                        <a:t>Income group</a:t>
                      </a:r>
                    </a:p>
                  </a:txBody>
                  <a:tcPr marL="46977" marR="46977" marT="23489" marB="23489" anchor="b">
                    <a:lnL>
                      <a:noFill/>
                    </a:lnL>
                    <a:lnR>
                      <a:noFill/>
                    </a:lnR>
                    <a:lnT>
                      <a:noFill/>
                    </a:lnT>
                    <a:lnB w="15240" cap="flat" cmpd="sng" algn="ctr">
                      <a:solidFill>
                        <a:srgbClr val="333333"/>
                      </a:solidFill>
                      <a:prstDash val="solid"/>
                      <a:round/>
                      <a:headEnd type="none" w="med" len="med"/>
                      <a:tailEnd type="none" w="med" len="med"/>
                    </a:lnB>
                    <a:noFill/>
                  </a:tcPr>
                </a:tc>
                <a:tc>
                  <a:txBody>
                    <a:bodyPr/>
                    <a:lstStyle/>
                    <a:p>
                      <a:pPr algn="ctr" fontAlgn="b"/>
                      <a:r>
                        <a:rPr lang="en-US" sz="1200" b="1">
                          <a:effectLst/>
                          <a:latin typeface="Times New Roman" panose="02020603050405020304" pitchFamily="18" charset="0"/>
                          <a:cs typeface="Times New Roman" panose="02020603050405020304" pitchFamily="18" charset="0"/>
                        </a:rPr>
                        <a:t>Income group rank</a:t>
                      </a:r>
                    </a:p>
                  </a:txBody>
                  <a:tcPr marL="46977" marR="46977" marT="23489" marB="23489" anchor="b">
                    <a:lnL>
                      <a:noFill/>
                    </a:lnL>
                    <a:lnR>
                      <a:noFill/>
                    </a:lnR>
                    <a:lnT>
                      <a:noFill/>
                    </a:lnT>
                    <a:lnB w="15240" cap="flat" cmpd="sng" algn="ctr">
                      <a:solidFill>
                        <a:srgbClr val="333333"/>
                      </a:solidFill>
                      <a:prstDash val="solid"/>
                      <a:round/>
                      <a:headEnd type="none" w="med" len="med"/>
                      <a:tailEnd type="none" w="med" len="med"/>
                    </a:lnB>
                    <a:noFill/>
                  </a:tcPr>
                </a:tc>
                <a:tc>
                  <a:txBody>
                    <a:bodyPr/>
                    <a:lstStyle/>
                    <a:p>
                      <a:pPr algn="l" fontAlgn="b"/>
                      <a:r>
                        <a:rPr lang="en-US" sz="1200" b="1">
                          <a:effectLst/>
                          <a:latin typeface="Times New Roman" panose="02020603050405020304" pitchFamily="18" charset="0"/>
                          <a:cs typeface="Times New Roman" panose="02020603050405020304" pitchFamily="18" charset="0"/>
                        </a:rPr>
                        <a:t>Region</a:t>
                      </a:r>
                    </a:p>
                  </a:txBody>
                  <a:tcPr marL="46977" marR="46977" marT="23489" marB="23489" anchor="b">
                    <a:lnL>
                      <a:noFill/>
                    </a:lnL>
                    <a:lnR>
                      <a:noFill/>
                    </a:lnR>
                    <a:lnT>
                      <a:noFill/>
                    </a:lnT>
                    <a:lnB w="15240" cap="flat" cmpd="sng" algn="ctr">
                      <a:solidFill>
                        <a:srgbClr val="333333"/>
                      </a:solidFill>
                      <a:prstDash val="solid"/>
                      <a:round/>
                      <a:headEnd type="none" w="med" len="med"/>
                      <a:tailEnd type="none" w="med" len="med"/>
                    </a:lnB>
                    <a:noFill/>
                  </a:tcPr>
                </a:tc>
                <a:tc>
                  <a:txBody>
                    <a:bodyPr/>
                    <a:lstStyle/>
                    <a:p>
                      <a:pPr algn="ctr" fontAlgn="b"/>
                      <a:r>
                        <a:rPr lang="en-US" sz="1200" b="1">
                          <a:effectLst/>
                          <a:latin typeface="Times New Roman" panose="02020603050405020304" pitchFamily="18" charset="0"/>
                          <a:cs typeface="Times New Roman" panose="02020603050405020304" pitchFamily="18" charset="0"/>
                        </a:rPr>
                        <a:t>Region rank</a:t>
                      </a:r>
                    </a:p>
                  </a:txBody>
                  <a:tcPr marL="46977" marR="35233" marT="23489" marB="23489" anchor="b">
                    <a:lnL>
                      <a:noFill/>
                    </a:lnL>
                    <a:lnR>
                      <a:noFill/>
                    </a:lnR>
                    <a:lnT>
                      <a:noFill/>
                    </a:lnT>
                    <a:lnB w="15240" cap="flat" cmpd="sng" algn="ctr">
                      <a:solidFill>
                        <a:srgbClr val="333333"/>
                      </a:solidFill>
                      <a:prstDash val="solid"/>
                      <a:round/>
                      <a:headEnd type="none" w="med" len="med"/>
                      <a:tailEnd type="none" w="med" len="med"/>
                    </a:lnB>
                    <a:noFill/>
                  </a:tcPr>
                </a:tc>
                <a:extLst>
                  <a:ext uri="{0D108BD9-81ED-4DB2-BD59-A6C34878D82A}">
                    <a16:rowId xmlns:a16="http://schemas.microsoft.com/office/drawing/2014/main" val="52356540"/>
                  </a:ext>
                </a:extLst>
              </a:tr>
              <a:tr h="342495">
                <a:tc>
                  <a:txBody>
                    <a:bodyPr/>
                    <a:lstStyle/>
                    <a:p>
                      <a:pPr algn="ctr"/>
                      <a:r>
                        <a:rPr lang="en-US" altLang="zh-CN" sz="1200" b="1">
                          <a:effectLst/>
                          <a:latin typeface="Times New Roman" panose="02020603050405020304" pitchFamily="18" charset="0"/>
                          <a:cs typeface="Times New Roman" panose="02020603050405020304" pitchFamily="18" charset="0"/>
                        </a:rPr>
                        <a:t>1</a:t>
                      </a:r>
                    </a:p>
                  </a:txBody>
                  <a:tcPr marL="35233" marR="46977" marT="14680" marB="14680" anchor="ctr">
                    <a:lnL>
                      <a:noFill/>
                    </a:lnL>
                    <a:lnR>
                      <a:noFill/>
                    </a:lnR>
                    <a:lnT w="15240" cap="flat" cmpd="sng" algn="ctr">
                      <a:solidFill>
                        <a:srgbClr val="333333"/>
                      </a:solidFill>
                      <a:prstDash val="solid"/>
                      <a:round/>
                      <a:headEnd type="none" w="med" len="med"/>
                      <a:tailEnd type="none" w="med" len="med"/>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Switzerland</a:t>
                      </a:r>
                    </a:p>
                  </a:txBody>
                  <a:tcPr marL="46977" marR="46977" marT="14680" marB="14680" anchor="ctr">
                    <a:lnL>
                      <a:noFill/>
                    </a:lnL>
                    <a:lnR>
                      <a:noFill/>
                    </a:lnR>
                    <a:lnT w="15240" cap="flat" cmpd="sng" algn="ctr">
                      <a:solidFill>
                        <a:srgbClr val="333333"/>
                      </a:solidFill>
                      <a:prstDash val="solid"/>
                      <a:round/>
                      <a:headEnd type="none" w="med" len="med"/>
                      <a:tailEnd type="none" w="med" len="med"/>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67.5</a:t>
                      </a:r>
                    </a:p>
                  </a:txBody>
                  <a:tcPr marL="46977" marR="46977" marT="14680" marB="14680" anchor="ctr">
                    <a:lnL>
                      <a:noFill/>
                    </a:lnL>
                    <a:lnR>
                      <a:noFill/>
                    </a:lnR>
                    <a:lnT w="15240" cap="flat" cmpd="sng" algn="ctr">
                      <a:solidFill>
                        <a:srgbClr val="333333"/>
                      </a:solidFill>
                      <a:prstDash val="solid"/>
                      <a:round/>
                      <a:headEnd type="none" w="med" len="med"/>
                      <a:tailEnd type="none" w="med" len="med"/>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w="15240" cap="flat" cmpd="sng" algn="ctr">
                      <a:solidFill>
                        <a:srgbClr val="333333"/>
                      </a:solidFill>
                      <a:prstDash val="solid"/>
                      <a:round/>
                      <a:headEnd type="none" w="med" len="med"/>
                      <a:tailEnd type="none" w="med" len="med"/>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1</a:t>
                      </a:r>
                    </a:p>
                  </a:txBody>
                  <a:tcPr marL="46977" marR="46977" marT="14680" marB="14680" anchor="ctr">
                    <a:lnL>
                      <a:noFill/>
                    </a:lnL>
                    <a:lnR>
                      <a:noFill/>
                    </a:lnR>
                    <a:lnT w="15240" cap="flat" cmpd="sng" algn="ctr">
                      <a:solidFill>
                        <a:srgbClr val="333333"/>
                      </a:solidFill>
                      <a:prstDash val="solid"/>
                      <a:round/>
                      <a:headEnd type="none" w="med" len="med"/>
                      <a:tailEnd type="none" w="med" len="med"/>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Europe</a:t>
                      </a:r>
                    </a:p>
                  </a:txBody>
                  <a:tcPr marL="46977" marR="46977" marT="14680" marB="14680" anchor="ctr">
                    <a:lnL>
                      <a:noFill/>
                    </a:lnL>
                    <a:lnR>
                      <a:noFill/>
                    </a:lnR>
                    <a:lnT w="15240" cap="flat" cmpd="sng" algn="ctr">
                      <a:solidFill>
                        <a:srgbClr val="333333"/>
                      </a:solidFill>
                      <a:prstDash val="solid"/>
                      <a:round/>
                      <a:headEnd type="none" w="med" len="med"/>
                      <a:tailEnd type="none" w="med" len="med"/>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1</a:t>
                      </a:r>
                    </a:p>
                  </a:txBody>
                  <a:tcPr marL="46977" marR="35233" marT="14680" marB="14680" anchor="ctr">
                    <a:lnL>
                      <a:noFill/>
                    </a:lnL>
                    <a:lnR>
                      <a:noFill/>
                    </a:lnR>
                    <a:lnT w="15240" cap="flat" cmpd="sng" algn="ctr">
                      <a:solidFill>
                        <a:srgbClr val="333333"/>
                      </a:solidFill>
                      <a:prstDash val="solid"/>
                      <a:round/>
                      <a:headEnd type="none" w="med" len="med"/>
                      <a:tailEnd type="none" w="med" len="med"/>
                    </a:lnT>
                    <a:lnB>
                      <a:noFill/>
                    </a:lnB>
                    <a:noFill/>
                  </a:tcPr>
                </a:tc>
                <a:extLst>
                  <a:ext uri="{0D108BD9-81ED-4DB2-BD59-A6C34878D82A}">
                    <a16:rowId xmlns:a16="http://schemas.microsoft.com/office/drawing/2014/main" val="1356662624"/>
                  </a:ext>
                </a:extLst>
              </a:tr>
              <a:tr h="342495">
                <a:tc>
                  <a:txBody>
                    <a:bodyPr/>
                    <a:lstStyle/>
                    <a:p>
                      <a:pPr algn="ctr"/>
                      <a:r>
                        <a:rPr lang="en-US" altLang="zh-CN" sz="1200" b="1">
                          <a:effectLst/>
                          <a:latin typeface="Times New Roman" panose="02020603050405020304" pitchFamily="18" charset="0"/>
                          <a:cs typeface="Times New Roman" panose="02020603050405020304" pitchFamily="18" charset="0"/>
                        </a:rPr>
                        <a:t>2</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Sweden</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64.5</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2</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Europe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2</a:t>
                      </a:r>
                    </a:p>
                  </a:txBody>
                  <a:tcPr marL="46977" marR="35233" marT="14680" marB="14680" anchor="ctr">
                    <a:lnL>
                      <a:noFill/>
                    </a:lnL>
                    <a:lnR>
                      <a:noFill/>
                    </a:lnR>
                    <a:lnT>
                      <a:noFill/>
                    </a:lnT>
                    <a:lnB>
                      <a:noFill/>
                    </a:lnB>
                    <a:noFill/>
                  </a:tcPr>
                </a:tc>
                <a:extLst>
                  <a:ext uri="{0D108BD9-81ED-4DB2-BD59-A6C34878D82A}">
                    <a16:rowId xmlns:a16="http://schemas.microsoft.com/office/drawing/2014/main" val="102255182"/>
                  </a:ext>
                </a:extLst>
              </a:tr>
              <a:tr h="390603">
                <a:tc>
                  <a:txBody>
                    <a:bodyPr/>
                    <a:lstStyle/>
                    <a:p>
                      <a:pPr algn="ctr"/>
                      <a:r>
                        <a:rPr lang="en-US" altLang="zh-CN" sz="1200" b="1">
                          <a:effectLst/>
                          <a:latin typeface="Times New Roman" panose="02020603050405020304" pitchFamily="18" charset="0"/>
                          <a:cs typeface="Times New Roman" panose="02020603050405020304" pitchFamily="18" charset="0"/>
                        </a:rPr>
                        <a:t>3</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United States of America</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62.4</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3</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Northern America</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1</a:t>
                      </a:r>
                    </a:p>
                  </a:txBody>
                  <a:tcPr marL="46977" marR="35233" marT="14680" marB="14680" anchor="ctr">
                    <a:lnL>
                      <a:noFill/>
                    </a:lnL>
                    <a:lnR>
                      <a:noFill/>
                    </a:lnR>
                    <a:lnT>
                      <a:noFill/>
                    </a:lnT>
                    <a:lnB>
                      <a:noFill/>
                    </a:lnB>
                    <a:noFill/>
                  </a:tcPr>
                </a:tc>
                <a:extLst>
                  <a:ext uri="{0D108BD9-81ED-4DB2-BD59-A6C34878D82A}">
                    <a16:rowId xmlns:a16="http://schemas.microsoft.com/office/drawing/2014/main" val="368086057"/>
                  </a:ext>
                </a:extLst>
              </a:tr>
              <a:tr h="571392">
                <a:tc>
                  <a:txBody>
                    <a:bodyPr/>
                    <a:lstStyle/>
                    <a:p>
                      <a:pPr algn="ctr"/>
                      <a:r>
                        <a:rPr lang="en-US" altLang="zh-CN" sz="1200" b="1">
                          <a:effectLst/>
                          <a:latin typeface="Times New Roman" panose="02020603050405020304" pitchFamily="18" charset="0"/>
                          <a:cs typeface="Times New Roman" panose="02020603050405020304" pitchFamily="18" charset="0"/>
                        </a:rPr>
                        <a:t>4</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Singapore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61.2</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4</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South East Asia, East Asia, and Oceania</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1</a:t>
                      </a:r>
                    </a:p>
                  </a:txBody>
                  <a:tcPr marL="46977" marR="35233" marT="14680" marB="14680" anchor="ctr">
                    <a:lnL>
                      <a:noFill/>
                    </a:lnL>
                    <a:lnR>
                      <a:noFill/>
                    </a:lnR>
                    <a:lnT>
                      <a:noFill/>
                    </a:lnT>
                    <a:lnB>
                      <a:noFill/>
                    </a:lnB>
                    <a:noFill/>
                  </a:tcPr>
                </a:tc>
                <a:extLst>
                  <a:ext uri="{0D108BD9-81ED-4DB2-BD59-A6C34878D82A}">
                    <a16:rowId xmlns:a16="http://schemas.microsoft.com/office/drawing/2014/main" val="74579517"/>
                  </a:ext>
                </a:extLst>
              </a:tr>
              <a:tr h="342495">
                <a:tc>
                  <a:txBody>
                    <a:bodyPr/>
                    <a:lstStyle/>
                    <a:p>
                      <a:pPr algn="ctr"/>
                      <a:r>
                        <a:rPr lang="en-US" altLang="zh-CN" sz="1200" b="1">
                          <a:effectLst/>
                          <a:latin typeface="Times New Roman" panose="02020603050405020304" pitchFamily="18" charset="0"/>
                          <a:cs typeface="Times New Roman" panose="02020603050405020304" pitchFamily="18" charset="0"/>
                        </a:rPr>
                        <a:t>5</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United Kingdom</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61.0</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5</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Europe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3</a:t>
                      </a:r>
                    </a:p>
                  </a:txBody>
                  <a:tcPr marL="46977" marR="35233" marT="14680" marB="14680" anchor="ctr">
                    <a:lnL>
                      <a:noFill/>
                    </a:lnL>
                    <a:lnR>
                      <a:noFill/>
                    </a:lnR>
                    <a:lnT>
                      <a:noFill/>
                    </a:lnT>
                    <a:lnB>
                      <a:noFill/>
                    </a:lnB>
                    <a:noFill/>
                  </a:tcPr>
                </a:tc>
                <a:extLst>
                  <a:ext uri="{0D108BD9-81ED-4DB2-BD59-A6C34878D82A}">
                    <a16:rowId xmlns:a16="http://schemas.microsoft.com/office/drawing/2014/main" val="3263977587"/>
                  </a:ext>
                </a:extLst>
              </a:tr>
              <a:tr h="571392">
                <a:tc>
                  <a:txBody>
                    <a:bodyPr/>
                    <a:lstStyle/>
                    <a:p>
                      <a:pPr algn="ctr"/>
                      <a:r>
                        <a:rPr lang="en-US" altLang="zh-CN" sz="1200" b="1">
                          <a:effectLst/>
                          <a:latin typeface="Times New Roman" panose="02020603050405020304" pitchFamily="18" charset="0"/>
                          <a:cs typeface="Times New Roman" panose="02020603050405020304" pitchFamily="18" charset="0"/>
                        </a:rPr>
                        <a:t>6</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Republic of Korea</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60.9</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South East Asia, East Asia, and Oceania</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2</a:t>
                      </a:r>
                    </a:p>
                  </a:txBody>
                  <a:tcPr marL="46977" marR="35233" marT="14680" marB="14680" anchor="ctr">
                    <a:lnL>
                      <a:noFill/>
                    </a:lnL>
                    <a:lnR>
                      <a:noFill/>
                    </a:lnR>
                    <a:lnT>
                      <a:noFill/>
                    </a:lnT>
                    <a:lnB>
                      <a:noFill/>
                    </a:lnB>
                    <a:noFill/>
                  </a:tcPr>
                </a:tc>
                <a:extLst>
                  <a:ext uri="{0D108BD9-81ED-4DB2-BD59-A6C34878D82A}">
                    <a16:rowId xmlns:a16="http://schemas.microsoft.com/office/drawing/2014/main" val="1242571139"/>
                  </a:ext>
                </a:extLst>
              </a:tr>
              <a:tr h="342495">
                <a:tc>
                  <a:txBody>
                    <a:bodyPr/>
                    <a:lstStyle/>
                    <a:p>
                      <a:pPr algn="ctr"/>
                      <a:r>
                        <a:rPr lang="en-US" altLang="zh-CN" sz="1200" b="1">
                          <a:effectLst/>
                          <a:latin typeface="Times New Roman" panose="02020603050405020304" pitchFamily="18" charset="0"/>
                          <a:cs typeface="Times New Roman" panose="02020603050405020304" pitchFamily="18" charset="0"/>
                        </a:rPr>
                        <a:t>7</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Finland</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59.4</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7</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Europe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4</a:t>
                      </a:r>
                    </a:p>
                  </a:txBody>
                  <a:tcPr marL="46977" marR="35233" marT="14680" marB="14680" anchor="ctr">
                    <a:lnL>
                      <a:noFill/>
                    </a:lnL>
                    <a:lnR>
                      <a:noFill/>
                    </a:lnR>
                    <a:lnT>
                      <a:noFill/>
                    </a:lnT>
                    <a:lnB>
                      <a:noFill/>
                    </a:lnB>
                    <a:noFill/>
                  </a:tcPr>
                </a:tc>
                <a:extLst>
                  <a:ext uri="{0D108BD9-81ED-4DB2-BD59-A6C34878D82A}">
                    <a16:rowId xmlns:a16="http://schemas.microsoft.com/office/drawing/2014/main" val="1019164632"/>
                  </a:ext>
                </a:extLst>
              </a:tr>
              <a:tr h="446987">
                <a:tc>
                  <a:txBody>
                    <a:bodyPr/>
                    <a:lstStyle/>
                    <a:p>
                      <a:pPr algn="ctr"/>
                      <a:r>
                        <a:rPr lang="en-US" altLang="zh-CN" sz="1200" b="1">
                          <a:effectLst/>
                          <a:latin typeface="Times New Roman" panose="02020603050405020304" pitchFamily="18" charset="0"/>
                          <a:cs typeface="Times New Roman" panose="02020603050405020304" pitchFamily="18" charset="0"/>
                        </a:rPr>
                        <a:t>8</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Netherlands (Kingdom of the)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58.8</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8</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Europe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5</a:t>
                      </a:r>
                    </a:p>
                  </a:txBody>
                  <a:tcPr marL="46977" marR="35233" marT="14680" marB="14680" anchor="ctr">
                    <a:lnL>
                      <a:noFill/>
                    </a:lnL>
                    <a:lnR>
                      <a:noFill/>
                    </a:lnR>
                    <a:lnT>
                      <a:noFill/>
                    </a:lnT>
                    <a:lnB>
                      <a:noFill/>
                    </a:lnB>
                    <a:noFill/>
                  </a:tcPr>
                </a:tc>
                <a:extLst>
                  <a:ext uri="{0D108BD9-81ED-4DB2-BD59-A6C34878D82A}">
                    <a16:rowId xmlns:a16="http://schemas.microsoft.com/office/drawing/2014/main" val="3439829747"/>
                  </a:ext>
                </a:extLst>
              </a:tr>
              <a:tr h="342495">
                <a:tc>
                  <a:txBody>
                    <a:bodyPr/>
                    <a:lstStyle/>
                    <a:p>
                      <a:pPr algn="ctr"/>
                      <a:r>
                        <a:rPr lang="en-US" altLang="zh-CN" sz="1200" b="1">
                          <a:effectLst/>
                          <a:latin typeface="Times New Roman" panose="02020603050405020304" pitchFamily="18" charset="0"/>
                          <a:cs typeface="Times New Roman" panose="02020603050405020304" pitchFamily="18" charset="0"/>
                        </a:rPr>
                        <a:t>9</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Germany</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58.1</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9</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Europe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6</a:t>
                      </a:r>
                    </a:p>
                  </a:txBody>
                  <a:tcPr marL="46977" marR="35233" marT="14680" marB="14680" anchor="ctr">
                    <a:lnL>
                      <a:noFill/>
                    </a:lnL>
                    <a:lnR>
                      <a:noFill/>
                    </a:lnR>
                    <a:lnT>
                      <a:noFill/>
                    </a:lnT>
                    <a:lnB>
                      <a:noFill/>
                    </a:lnB>
                    <a:noFill/>
                  </a:tcPr>
                </a:tc>
                <a:extLst>
                  <a:ext uri="{0D108BD9-81ED-4DB2-BD59-A6C34878D82A}">
                    <a16:rowId xmlns:a16="http://schemas.microsoft.com/office/drawing/2014/main" val="1046695497"/>
                  </a:ext>
                </a:extLst>
              </a:tr>
              <a:tr h="342495">
                <a:tc>
                  <a:txBody>
                    <a:bodyPr/>
                    <a:lstStyle/>
                    <a:p>
                      <a:pPr algn="ctr"/>
                      <a:r>
                        <a:rPr lang="en-US" altLang="zh-CN" sz="1200" b="1">
                          <a:effectLst/>
                          <a:latin typeface="Times New Roman" panose="02020603050405020304" pitchFamily="18" charset="0"/>
                          <a:cs typeface="Times New Roman" panose="02020603050405020304" pitchFamily="18" charset="0"/>
                        </a:rPr>
                        <a:t>10</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Denmark</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57.1</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High-income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10</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Europe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7</a:t>
                      </a:r>
                    </a:p>
                  </a:txBody>
                  <a:tcPr marL="46977" marR="35233" marT="14680" marB="14680" anchor="ctr">
                    <a:lnL>
                      <a:noFill/>
                    </a:lnL>
                    <a:lnR>
                      <a:noFill/>
                    </a:lnR>
                    <a:lnT>
                      <a:noFill/>
                    </a:lnT>
                    <a:lnB>
                      <a:noFill/>
                    </a:lnB>
                    <a:noFill/>
                  </a:tcPr>
                </a:tc>
                <a:extLst>
                  <a:ext uri="{0D108BD9-81ED-4DB2-BD59-A6C34878D82A}">
                    <a16:rowId xmlns:a16="http://schemas.microsoft.com/office/drawing/2014/main" val="3796042524"/>
                  </a:ext>
                </a:extLst>
              </a:tr>
              <a:tr h="571392">
                <a:tc>
                  <a:txBody>
                    <a:bodyPr/>
                    <a:lstStyle/>
                    <a:p>
                      <a:pPr algn="ctr"/>
                      <a:r>
                        <a:rPr lang="en-US" altLang="zh-CN" sz="1200" b="1">
                          <a:effectLst/>
                          <a:latin typeface="Times New Roman" panose="02020603050405020304" pitchFamily="18" charset="0"/>
                          <a:cs typeface="Times New Roman" panose="02020603050405020304" pitchFamily="18" charset="0"/>
                        </a:rPr>
                        <a:t>11</a:t>
                      </a:r>
                    </a:p>
                  </a:txBody>
                  <a:tcPr marL="35233"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China</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56.3</a:t>
                      </a:r>
                    </a:p>
                  </a:txBody>
                  <a:tcPr marL="46977" marR="46977" marT="14680" marB="14680" anchor="ctr">
                    <a:lnL>
                      <a:noFill/>
                    </a:lnL>
                    <a:lnR>
                      <a:noFill/>
                    </a:lnR>
                    <a:lnT>
                      <a:noFill/>
                    </a:lnT>
                    <a:lnB>
                      <a:noFill/>
                    </a:lnB>
                    <a:noFill/>
                  </a:tcPr>
                </a:tc>
                <a:tc>
                  <a:txBody>
                    <a:bodyPr/>
                    <a:lstStyle/>
                    <a:p>
                      <a:pPr algn="l"/>
                      <a:r>
                        <a:rPr lang="en-US" sz="1200" b="1" dirty="0">
                          <a:effectLst/>
                          <a:latin typeface="Times New Roman" panose="02020603050405020304" pitchFamily="18" charset="0"/>
                          <a:cs typeface="Times New Roman" panose="02020603050405020304" pitchFamily="18" charset="0"/>
                        </a:rPr>
                        <a:t>Upper middle-income</a:t>
                      </a:r>
                    </a:p>
                  </a:txBody>
                  <a:tcPr marL="46977" marR="46977" marT="14680" marB="14680" anchor="ctr">
                    <a:lnL>
                      <a:noFill/>
                    </a:lnL>
                    <a:lnR>
                      <a:noFill/>
                    </a:lnR>
                    <a:lnT>
                      <a:noFill/>
                    </a:lnT>
                    <a:lnB>
                      <a:noFill/>
                    </a:lnB>
                    <a:noFill/>
                  </a:tcPr>
                </a:tc>
                <a:tc>
                  <a:txBody>
                    <a:bodyPr/>
                    <a:lstStyle/>
                    <a:p>
                      <a:pPr algn="ctr"/>
                      <a:r>
                        <a:rPr lang="en-US" altLang="zh-CN" sz="1200" b="1">
                          <a:effectLst/>
                          <a:latin typeface="Times New Roman" panose="02020603050405020304" pitchFamily="18" charset="0"/>
                          <a:cs typeface="Times New Roman" panose="02020603050405020304" pitchFamily="18" charset="0"/>
                        </a:rPr>
                        <a:t>1</a:t>
                      </a:r>
                    </a:p>
                  </a:txBody>
                  <a:tcPr marL="46977" marR="46977" marT="14680" marB="14680" anchor="ctr">
                    <a:lnL>
                      <a:noFill/>
                    </a:lnL>
                    <a:lnR>
                      <a:noFill/>
                    </a:lnR>
                    <a:lnT>
                      <a:noFill/>
                    </a:lnT>
                    <a:lnB>
                      <a:noFill/>
                    </a:lnB>
                    <a:noFill/>
                  </a:tcPr>
                </a:tc>
                <a:tc>
                  <a:txBody>
                    <a:bodyPr/>
                    <a:lstStyle/>
                    <a:p>
                      <a:pPr algn="l"/>
                      <a:r>
                        <a:rPr lang="en-US" sz="1200" b="1">
                          <a:effectLst/>
                          <a:latin typeface="Times New Roman" panose="02020603050405020304" pitchFamily="18" charset="0"/>
                          <a:cs typeface="Times New Roman" panose="02020603050405020304" pitchFamily="18" charset="0"/>
                        </a:rPr>
                        <a:t>South East Asia, East Asia, and Oceania</a:t>
                      </a:r>
                    </a:p>
                  </a:txBody>
                  <a:tcPr marL="46977" marR="46977" marT="14680" marB="14680" anchor="ctr">
                    <a:lnL>
                      <a:noFill/>
                    </a:lnL>
                    <a:lnR>
                      <a:noFill/>
                    </a:lnR>
                    <a:lnT>
                      <a:noFill/>
                    </a:lnT>
                    <a:lnB>
                      <a:noFill/>
                    </a:lnB>
                    <a:noFill/>
                  </a:tcPr>
                </a:tc>
                <a:tc>
                  <a:txBody>
                    <a:bodyPr/>
                    <a:lstStyle/>
                    <a:p>
                      <a:pPr algn="ctr"/>
                      <a:r>
                        <a:rPr lang="en-US" altLang="zh-CN" sz="1200" b="1" dirty="0">
                          <a:effectLst/>
                          <a:latin typeface="Times New Roman" panose="02020603050405020304" pitchFamily="18" charset="0"/>
                          <a:cs typeface="Times New Roman" panose="02020603050405020304" pitchFamily="18" charset="0"/>
                        </a:rPr>
                        <a:t>3</a:t>
                      </a:r>
                    </a:p>
                  </a:txBody>
                  <a:tcPr marL="46977" marR="35233" marT="14680" marB="14680" anchor="ctr">
                    <a:lnL>
                      <a:noFill/>
                    </a:lnL>
                    <a:lnR>
                      <a:noFill/>
                    </a:lnR>
                    <a:lnT>
                      <a:noFill/>
                    </a:lnT>
                    <a:lnB>
                      <a:noFill/>
                    </a:lnB>
                    <a:noFill/>
                  </a:tcPr>
                </a:tc>
                <a:extLst>
                  <a:ext uri="{0D108BD9-81ED-4DB2-BD59-A6C34878D82A}">
                    <a16:rowId xmlns:a16="http://schemas.microsoft.com/office/drawing/2014/main" val="3362304182"/>
                  </a:ext>
                </a:extLst>
              </a:tr>
            </a:tbl>
          </a:graphicData>
        </a:graphic>
      </p:graphicFrame>
      <p:sp>
        <p:nvSpPr>
          <p:cNvPr id="13" name="Rectangle 5">
            <a:extLst>
              <a:ext uri="{FF2B5EF4-FFF2-40B4-BE49-F238E27FC236}">
                <a16:creationId xmlns:a16="http://schemas.microsoft.com/office/drawing/2014/main" id="{DA3DEF2E-702D-949C-785C-E556F89563D6}"/>
              </a:ext>
            </a:extLst>
          </p:cNvPr>
          <p:cNvSpPr>
            <a:spLocks noChangeArrowheads="1"/>
          </p:cNvSpPr>
          <p:nvPr/>
        </p:nvSpPr>
        <p:spPr bwMode="auto">
          <a:xfrm>
            <a:off x="-10405664" y="20851"/>
            <a:ext cx="29279606" cy="415498"/>
          </a:xfrm>
          <a:prstGeom prst="rect">
            <a:avLst/>
          </a:prstGeom>
          <a:solidFill>
            <a:srgbClr val="FAFA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900" b="0" i="0" u="none" strike="noStrike" cap="none" normalizeH="0" baseline="0" dirty="0">
                <a:ln>
                  <a:noFill/>
                </a:ln>
                <a:solidFill>
                  <a:schemeClr val="tx1"/>
                </a:solidFill>
                <a:effectLst/>
                <a:latin typeface="Noto Sans" panose="020B0502040504020204" pitchFamily="34" charset="0"/>
                <a:cs typeface="Noto Sans" panose="020B0502040504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3" name="矩形 2">
            <a:extLst>
              <a:ext uri="{FF2B5EF4-FFF2-40B4-BE49-F238E27FC236}">
                <a16:creationId xmlns:a16="http://schemas.microsoft.com/office/drawing/2014/main" id="{42FDB927-8EE4-E9CA-3B4C-14BC9D1179AB}"/>
              </a:ext>
            </a:extLst>
          </p:cNvPr>
          <p:cNvSpPr/>
          <p:nvPr/>
        </p:nvSpPr>
        <p:spPr>
          <a:xfrm>
            <a:off x="1691680" y="980728"/>
            <a:ext cx="6918918" cy="411614"/>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i="0" dirty="0">
                <a:solidFill>
                  <a:srgbClr val="1C1C1C"/>
                </a:solidFill>
                <a:effectLst/>
                <a:latin typeface="Times New Roman" panose="02020603050405020304" pitchFamily="18" charset="0"/>
                <a:cs typeface="Times New Roman" panose="02020603050405020304" pitchFamily="18" charset="0"/>
              </a:rPr>
              <a:t>Global Innovation Index 2024 rankings</a:t>
            </a:r>
            <a:endParaRPr lang="zh-CN" altLang="en-US" sz="2400" dirty="0"/>
          </a:p>
        </p:txBody>
      </p:sp>
      <p:sp>
        <p:nvSpPr>
          <p:cNvPr id="9" name="矩形 8">
            <a:extLst>
              <a:ext uri="{FF2B5EF4-FFF2-40B4-BE49-F238E27FC236}">
                <a16:creationId xmlns:a16="http://schemas.microsoft.com/office/drawing/2014/main" id="{679FE37A-62DE-4D3E-4FED-DE228BCC34D9}"/>
              </a:ext>
            </a:extLst>
          </p:cNvPr>
          <p:cNvSpPr/>
          <p:nvPr/>
        </p:nvSpPr>
        <p:spPr>
          <a:xfrm>
            <a:off x="1691680" y="188640"/>
            <a:ext cx="6918918" cy="6593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2400" b="1" dirty="0">
                <a:ln w="0"/>
                <a:solidFill>
                  <a:srgbClr val="59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1.3. </a:t>
            </a:r>
            <a:r>
              <a:rPr lang="zh-CN" altLang="en-US" sz="2400" b="1" dirty="0">
                <a:ln w="0"/>
                <a:solidFill>
                  <a:srgbClr val="59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从全球创新指数看多边知识产权竞争态势</a:t>
            </a:r>
            <a:endParaRPr lang="zh-CN" altLang="en-US" sz="2400" b="1" dirty="0">
              <a:ln w="0"/>
              <a:solidFill>
                <a:srgbClr val="59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87942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40B02-E718-F6CC-FABD-D62562199A2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B89B1F5-712A-D97C-6EA8-B5B1D9E7AA7A}"/>
              </a:ext>
            </a:extLst>
          </p:cNvPr>
          <p:cNvSpPr>
            <a:spLocks noGrp="1"/>
          </p:cNvSpPr>
          <p:nvPr>
            <p:ph type="title"/>
          </p:nvPr>
        </p:nvSpPr>
        <p:spPr/>
        <p:txBody>
          <a:bodyPr/>
          <a:lstStyle/>
          <a:p>
            <a:endParaRPr lang="zh-CN" altLang="en-US"/>
          </a:p>
        </p:txBody>
      </p:sp>
      <p:pic>
        <p:nvPicPr>
          <p:cNvPr id="7" name="内容占位符 6">
            <a:extLst>
              <a:ext uri="{FF2B5EF4-FFF2-40B4-BE49-F238E27FC236}">
                <a16:creationId xmlns:a16="http://schemas.microsoft.com/office/drawing/2014/main" id="{E330862F-C664-B94F-CC3E-2497CF0E5595}"/>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1547664" y="239344"/>
            <a:ext cx="7498080" cy="5973762"/>
          </a:xfrm>
        </p:spPr>
      </p:pic>
      <p:sp>
        <p:nvSpPr>
          <p:cNvPr id="4" name="日期占位符 3">
            <a:extLst>
              <a:ext uri="{FF2B5EF4-FFF2-40B4-BE49-F238E27FC236}">
                <a16:creationId xmlns:a16="http://schemas.microsoft.com/office/drawing/2014/main" id="{7BAD14E7-01EA-32D5-EB4C-58B536E17CAE}"/>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F9D06F51-E276-DCB7-24C0-0F9F176E26E3}"/>
              </a:ext>
            </a:extLst>
          </p:cNvPr>
          <p:cNvSpPr>
            <a:spLocks noGrp="1"/>
          </p:cNvSpPr>
          <p:nvPr>
            <p:ph type="ftr" sz="quarter" idx="11"/>
          </p:nvPr>
        </p:nvSpPr>
        <p:spPr/>
        <p:txBody>
          <a:bodyPr/>
          <a:lstStyle/>
          <a:p>
            <a:r>
              <a:rPr lang="zh-CN" altLang="en-US"/>
              <a:t>涉外法治人才讲座</a:t>
            </a:r>
          </a:p>
        </p:txBody>
      </p:sp>
      <p:graphicFrame>
        <p:nvGraphicFramePr>
          <p:cNvPr id="3" name="Object 2">
            <a:extLst>
              <a:ext uri="{FF2B5EF4-FFF2-40B4-BE49-F238E27FC236}">
                <a16:creationId xmlns:a16="http://schemas.microsoft.com/office/drawing/2014/main" id="{73AC9F70-F510-E278-4394-714A85228CF6}"/>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4" imgW="980952" imgH="1038370" progId="PBrush">
                  <p:embed/>
                </p:oleObj>
              </mc:Choice>
              <mc:Fallback>
                <p:oleObj name="位图图像" r:id="rId4" imgW="980952" imgH="1038370" progId="PBrush">
                  <p:embed/>
                  <p:pic>
                    <p:nvPicPr>
                      <p:cNvPr id="6" name="Object 2">
                        <a:extLst>
                          <a:ext uri="{FF2B5EF4-FFF2-40B4-BE49-F238E27FC236}">
                            <a16:creationId xmlns:a16="http://schemas.microsoft.com/office/drawing/2014/main" id="{63D2D447-FEB8-34D3-FEF8-50946C2D39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63366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a:xfrm>
            <a:off x="1435608" y="609600"/>
            <a:ext cx="7498080" cy="808038"/>
          </a:xfrm>
        </p:spPr>
        <p:txBody>
          <a:bodyPr>
            <a:normAutofit fontScale="90000"/>
          </a:bodyPr>
          <a:lstStyle/>
          <a:p>
            <a:r>
              <a:rPr lang="en-US" altLang="zh-CN" sz="3600" b="1" dirty="0">
                <a:latin typeface="Times New Roman" pitchFamily="18" charset="0"/>
                <a:cs typeface="Times New Roman" pitchFamily="18" charset="0"/>
              </a:rPr>
              <a:t>2. </a:t>
            </a:r>
            <a:r>
              <a:rPr lang="zh-CN" altLang="en-US" sz="3600" b="1" dirty="0">
                <a:latin typeface="Times New Roman" pitchFamily="18" charset="0"/>
                <a:cs typeface="Times New Roman" pitchFamily="18" charset="0"/>
              </a:rPr>
              <a:t>中美竞争格局下的多边知识产权规则</a:t>
            </a:r>
            <a:br>
              <a:rPr lang="en-US" altLang="zh-CN" b="1" dirty="0">
                <a:latin typeface="Times New Roman" pitchFamily="18" charset="0"/>
                <a:cs typeface="Times New Roman" pitchFamily="18" charset="0"/>
              </a:rPr>
            </a:b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a:bodyPr>
          <a:lstStyle/>
          <a:p>
            <a:r>
              <a:rPr lang="en-US" altLang="zh-CN" sz="2800" b="1" dirty="0">
                <a:latin typeface="Times New Roman" panose="02020603050405020304" pitchFamily="18" charset="0"/>
                <a:cs typeface="Times New Roman" panose="02020603050405020304" pitchFamily="18" charset="0"/>
              </a:rPr>
              <a:t>               </a:t>
            </a:r>
            <a:endParaRPr lang="zh-CN" altLang="en-US" sz="2800"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涉外法治人才讲座</a:t>
            </a:r>
            <a:endParaRPr lang="zh-CN" altLang="en-US" dirty="0"/>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2B71FA67-B74D-47B9-A037-10394E135C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图示 6">
            <a:extLst>
              <a:ext uri="{FF2B5EF4-FFF2-40B4-BE49-F238E27FC236}">
                <a16:creationId xmlns:a16="http://schemas.microsoft.com/office/drawing/2014/main" id="{137E3E92-D2FE-D63E-AAE4-A5773BF4856A}"/>
              </a:ext>
            </a:extLst>
          </p:cNvPr>
          <p:cNvGraphicFramePr/>
          <p:nvPr>
            <p:extLst>
              <p:ext uri="{D42A27DB-BD31-4B8C-83A1-F6EECF244321}">
                <p14:modId xmlns:p14="http://schemas.microsoft.com/office/powerpoint/2010/main" val="4189663189"/>
              </p:ext>
            </p:extLst>
          </p:nvPr>
        </p:nvGraphicFramePr>
        <p:xfrm>
          <a:off x="1547664" y="1447800"/>
          <a:ext cx="6768752"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4379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a:t>
            </a:r>
            <a:r>
              <a:rPr lang="zh-CN" altLang="en-US" sz="4400" b="1" dirty="0">
                <a:latin typeface="Times New Roman" pitchFamily="18" charset="0"/>
                <a:cs typeface="Times New Roman" pitchFamily="18" charset="0"/>
              </a:rPr>
              <a:t>遗传资源披露新条约</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fontScale="85000" lnSpcReduction="20000"/>
          </a:bodyPr>
          <a:lstStyle/>
          <a:p>
            <a:r>
              <a:rPr lang="zh-CN" altLang="en-US" sz="2800" b="1" dirty="0">
                <a:solidFill>
                  <a:srgbClr val="C00000"/>
                </a:solidFill>
                <a:latin typeface="Times New Roman" pitchFamily="18" charset="0"/>
                <a:cs typeface="Times New Roman" pitchFamily="18" charset="0"/>
              </a:rPr>
              <a:t>遗传资源</a:t>
            </a:r>
            <a:endParaRPr lang="en-US" altLang="zh-CN" sz="2800" b="1" dirty="0">
              <a:solidFill>
                <a:srgbClr val="C00000"/>
              </a:solidFill>
              <a:latin typeface="Times New Roman" pitchFamily="18" charset="0"/>
              <a:cs typeface="Times New Roman" pitchFamily="18" charset="0"/>
            </a:endParaRPr>
          </a:p>
          <a:p>
            <a:pPr>
              <a:lnSpc>
                <a:spcPct val="120000"/>
              </a:lnSpc>
            </a:pPr>
            <a:r>
              <a:rPr lang="zh-CN" altLang="en-US" sz="2000" b="1" dirty="0">
                <a:effectLst/>
                <a:latin typeface="Times New Roman" panose="02020603050405020304" pitchFamily="18" charset="0"/>
                <a:cs typeface="Times New Roman" panose="02020603050405020304" pitchFamily="18" charset="0"/>
              </a:rPr>
              <a:t>世界知识产权组织</a:t>
            </a:r>
            <a:r>
              <a:rPr lang="zh-CN" altLang="zh-CN" sz="2000" b="1" dirty="0">
                <a:effectLst/>
                <a:latin typeface="Times New Roman" panose="02020603050405020304" pitchFamily="18" charset="0"/>
                <a:cs typeface="Times New Roman" panose="02020603050405020304" pitchFamily="18" charset="0"/>
              </a:rPr>
              <a:t>知识产权、遗传资源和遗传资源相关传统知识</a:t>
            </a:r>
            <a:r>
              <a:rPr lang="zh-CN" altLang="en-US" sz="2000" b="1" dirty="0">
                <a:effectLst/>
                <a:latin typeface="Times New Roman" panose="02020603050405020304" pitchFamily="18" charset="0"/>
                <a:cs typeface="Times New Roman" panose="02020603050405020304" pitchFamily="18" charset="0"/>
              </a:rPr>
              <a:t>条约</a:t>
            </a:r>
            <a:endParaRPr lang="zh-CN" altLang="zh-CN" sz="2000" b="1" dirty="0">
              <a:effectLst/>
              <a:latin typeface="Times New Roman" panose="02020603050405020304" pitchFamily="18" charset="0"/>
              <a:cs typeface="Times New Roman" panose="02020603050405020304" pitchFamily="18" charset="0"/>
            </a:endParaRPr>
          </a:p>
          <a:p>
            <a:pPr>
              <a:lnSpc>
                <a:spcPct val="120000"/>
              </a:lnSpc>
            </a:pPr>
            <a:r>
              <a:rPr lang="fr-CH" altLang="zh-CN" sz="2000" b="1" dirty="0">
                <a:solidFill>
                  <a:srgbClr val="C00000"/>
                </a:solidFill>
                <a:effectLst/>
                <a:latin typeface="Times New Roman" panose="02020603050405020304" pitchFamily="18" charset="0"/>
                <a:cs typeface="Times New Roman" panose="02020603050405020304" pitchFamily="18" charset="0"/>
              </a:rPr>
              <a:t>2024</a:t>
            </a:r>
            <a:r>
              <a:rPr lang="zh-CN" altLang="zh-CN" sz="2000" b="1" dirty="0">
                <a:solidFill>
                  <a:srgbClr val="C00000"/>
                </a:solidFill>
                <a:effectLst/>
                <a:latin typeface="Times New Roman" panose="02020603050405020304" pitchFamily="18" charset="0"/>
                <a:cs typeface="Times New Roman" panose="02020603050405020304" pitchFamily="18" charset="0"/>
              </a:rPr>
              <a:t>年</a:t>
            </a:r>
            <a:r>
              <a:rPr lang="en-US" altLang="zh-CN" sz="2000" b="1" dirty="0">
                <a:solidFill>
                  <a:srgbClr val="C00000"/>
                </a:solidFill>
                <a:effectLst/>
                <a:latin typeface="Times New Roman" panose="02020603050405020304" pitchFamily="18" charset="0"/>
                <a:cs typeface="Times New Roman" panose="02020603050405020304" pitchFamily="18" charset="0"/>
              </a:rPr>
              <a:t>5</a:t>
            </a:r>
            <a:r>
              <a:rPr lang="zh-CN" altLang="zh-CN" sz="2000" b="1" dirty="0">
                <a:solidFill>
                  <a:srgbClr val="C00000"/>
                </a:solidFill>
                <a:effectLst/>
                <a:latin typeface="Times New Roman" panose="02020603050405020304" pitchFamily="18" charset="0"/>
                <a:cs typeface="Times New Roman" panose="02020603050405020304" pitchFamily="18" charset="0"/>
              </a:rPr>
              <a:t>月</a:t>
            </a:r>
            <a:r>
              <a:rPr lang="en-US" altLang="zh-CN" sz="2000" b="1" dirty="0">
                <a:solidFill>
                  <a:srgbClr val="C00000"/>
                </a:solidFill>
                <a:effectLst/>
                <a:latin typeface="Times New Roman" panose="02020603050405020304" pitchFamily="18" charset="0"/>
                <a:cs typeface="Times New Roman" panose="02020603050405020304" pitchFamily="18" charset="0"/>
              </a:rPr>
              <a:t>2</a:t>
            </a:r>
            <a:r>
              <a:rPr lang="fr-CH" altLang="zh-CN" sz="2000" b="1" dirty="0">
                <a:solidFill>
                  <a:srgbClr val="C00000"/>
                </a:solidFill>
                <a:effectLst/>
                <a:latin typeface="Times New Roman" panose="02020603050405020304" pitchFamily="18" charset="0"/>
                <a:cs typeface="Times New Roman" panose="02020603050405020304" pitchFamily="18" charset="0"/>
              </a:rPr>
              <a:t>4</a:t>
            </a:r>
            <a:r>
              <a:rPr lang="zh-CN" altLang="zh-CN" sz="2000" b="1" dirty="0">
                <a:solidFill>
                  <a:srgbClr val="C00000"/>
                </a:solidFill>
                <a:effectLst/>
                <a:latin typeface="Times New Roman" panose="02020603050405020304" pitchFamily="18" charset="0"/>
                <a:cs typeface="Times New Roman" panose="02020603050405020304" pitchFamily="18" charset="0"/>
              </a:rPr>
              <a:t>日</a:t>
            </a:r>
            <a:r>
              <a:rPr lang="zh-CN" altLang="en-US" sz="2000" b="1" dirty="0">
                <a:latin typeface="Times New Roman" panose="02020603050405020304" pitchFamily="18" charset="0"/>
                <a:cs typeface="Times New Roman" panose="02020603050405020304" pitchFamily="18" charset="0"/>
              </a:rPr>
              <a:t>缔结</a:t>
            </a:r>
            <a:r>
              <a:rPr lang="zh-CN" altLang="zh-CN" sz="2000" b="1" dirty="0">
                <a:effectLst/>
                <a:latin typeface="Times New Roman" panose="02020603050405020304" pitchFamily="18" charset="0"/>
                <a:cs typeface="Times New Roman" panose="02020603050405020304" pitchFamily="18" charset="0"/>
              </a:rPr>
              <a:t>，日内瓦</a:t>
            </a:r>
            <a:r>
              <a:rPr lang="zh-CN" altLang="en-US" sz="2000" b="1" dirty="0">
                <a:effectLst/>
                <a:latin typeface="Times New Roman" panose="02020603050405020304" pitchFamily="18" charset="0"/>
                <a:cs typeface="Times New Roman" panose="02020603050405020304" pitchFamily="18" charset="0"/>
              </a:rPr>
              <a:t>，包括中国</a:t>
            </a:r>
            <a:r>
              <a:rPr lang="en-US" altLang="zh-CN" sz="2000" b="1" dirty="0">
                <a:effectLst/>
                <a:latin typeface="Times New Roman" panose="02020603050405020304" pitchFamily="18" charset="0"/>
                <a:cs typeface="Times New Roman" panose="02020603050405020304" pitchFamily="18" charset="0"/>
              </a:rPr>
              <a:t>141</a:t>
            </a:r>
            <a:r>
              <a:rPr lang="zh-CN" altLang="en-US" sz="2000" b="1" dirty="0">
                <a:effectLst/>
                <a:latin typeface="Times New Roman" panose="02020603050405020304" pitchFamily="18" charset="0"/>
                <a:cs typeface="Times New Roman" panose="02020603050405020304" pitchFamily="18" charset="0"/>
              </a:rPr>
              <a:t>个国家签字。当天开放签署，</a:t>
            </a:r>
            <a:r>
              <a:rPr lang="en-US" altLang="zh-CN" sz="2000" b="1" dirty="0">
                <a:effectLst/>
                <a:latin typeface="Times New Roman" panose="02020603050405020304" pitchFamily="18" charset="0"/>
                <a:cs typeface="Times New Roman" panose="02020603050405020304" pitchFamily="18" charset="0"/>
              </a:rPr>
              <a:t>31</a:t>
            </a:r>
            <a:r>
              <a:rPr lang="zh-CN" altLang="en-US" sz="2000" b="1" dirty="0">
                <a:effectLst/>
                <a:latin typeface="Times New Roman" panose="02020603050405020304" pitchFamily="18" charset="0"/>
                <a:cs typeface="Times New Roman" panose="02020603050405020304" pitchFamily="18" charset="0"/>
              </a:rPr>
              <a:t>个国家签署（不包括中国）。第</a:t>
            </a:r>
            <a:r>
              <a:rPr lang="en-US" altLang="zh-CN" sz="2000" b="1" dirty="0">
                <a:effectLst/>
                <a:latin typeface="Times New Roman" panose="02020603050405020304" pitchFamily="18" charset="0"/>
                <a:cs typeface="Times New Roman" panose="02020603050405020304" pitchFamily="18" charset="0"/>
              </a:rPr>
              <a:t>15</a:t>
            </a:r>
            <a:r>
              <a:rPr lang="zh-CN" altLang="en-US" sz="2000" b="1" dirty="0">
                <a:effectLst/>
                <a:latin typeface="Times New Roman" panose="02020603050405020304" pitchFamily="18" charset="0"/>
                <a:cs typeface="Times New Roman" panose="02020603050405020304" pitchFamily="18" charset="0"/>
              </a:rPr>
              <a:t>个国家批准加入后生效。</a:t>
            </a:r>
            <a:endParaRPr lang="zh-CN" altLang="zh-CN" sz="2000" b="1" dirty="0">
              <a:effectLst/>
              <a:latin typeface="Times New Roman" panose="02020603050405020304" pitchFamily="18" charset="0"/>
              <a:cs typeface="Times New Roman" panose="02020603050405020304" pitchFamily="18" charset="0"/>
            </a:endParaRPr>
          </a:p>
          <a:p>
            <a:pPr>
              <a:lnSpc>
                <a:spcPct val="160000"/>
              </a:lnSpc>
            </a:pPr>
            <a:r>
              <a:rPr lang="zh-CN" altLang="zh-CN" sz="2000" b="1" dirty="0">
                <a:effectLst/>
                <a:latin typeface="Times New Roman" panose="02020603050405020304" pitchFamily="18" charset="0"/>
                <a:cs typeface="Times New Roman" panose="02020603050405020304" pitchFamily="18" charset="0"/>
              </a:rPr>
              <a:t>强制公开是一种防御性措施，旨在防止盗用遗传资源和相关传统知识。当申请的主题使用或基于遗传资源和相关传统知识时，这种要求将迫使公开相关信息。强制公开要求专利申请人在发明基于遗传资源的情况下，强制公开遗传资源的“原产国”。 </a:t>
            </a:r>
            <a:r>
              <a:rPr lang="en-AU" altLang="zh-CN" sz="2000" b="1" dirty="0">
                <a:effectLst/>
                <a:latin typeface="Times New Roman" panose="02020603050405020304" pitchFamily="18" charset="0"/>
                <a:cs typeface="Times New Roman" panose="02020603050405020304" pitchFamily="18" charset="0"/>
              </a:rPr>
              <a:t>	</a:t>
            </a:r>
            <a:endParaRPr lang="zh-CN" altLang="zh-CN" sz="2000" b="1" dirty="0">
              <a:effectLst/>
              <a:latin typeface="Times New Roman" panose="02020603050405020304" pitchFamily="18" charset="0"/>
              <a:cs typeface="Times New Roman" panose="02020603050405020304" pitchFamily="18" charset="0"/>
            </a:endParaRPr>
          </a:p>
          <a:p>
            <a:pPr algn="ctr">
              <a:lnSpc>
                <a:spcPts val="1700"/>
              </a:lnSpc>
              <a:spcAft>
                <a:spcPts val="600"/>
              </a:spcAft>
            </a:pPr>
            <a:r>
              <a:rPr lang="zh-CN" altLang="zh-CN" sz="2000" b="1" dirty="0">
                <a:effectLst/>
                <a:latin typeface="Times New Roman" panose="02020603050405020304" pitchFamily="18" charset="0"/>
                <a:cs typeface="Times New Roman" panose="02020603050405020304" pitchFamily="18" charset="0"/>
              </a:rPr>
              <a:t>第</a:t>
            </a:r>
            <a:r>
              <a:rPr lang="en-AU" altLang="zh-CN" sz="2000" b="1" dirty="0">
                <a:effectLst/>
                <a:latin typeface="Times New Roman" panose="02020603050405020304" pitchFamily="18" charset="0"/>
                <a:cs typeface="Times New Roman" panose="02020603050405020304" pitchFamily="18" charset="0"/>
              </a:rPr>
              <a:t>3</a:t>
            </a:r>
            <a:r>
              <a:rPr lang="zh-CN" altLang="zh-CN" sz="2000" b="1" dirty="0">
                <a:effectLst/>
                <a:latin typeface="Times New Roman" panose="02020603050405020304" pitchFamily="18" charset="0"/>
                <a:cs typeface="Times New Roman" panose="02020603050405020304" pitchFamily="18" charset="0"/>
              </a:rPr>
              <a:t>条</a:t>
            </a:r>
            <a:r>
              <a:rPr lang="en-US" altLang="zh-CN" sz="2000" b="1" dirty="0">
                <a:latin typeface="Times New Roman" panose="02020603050405020304" pitchFamily="18" charset="0"/>
                <a:cs typeface="Times New Roman" panose="02020603050405020304" pitchFamily="18" charset="0"/>
              </a:rPr>
              <a:t> </a:t>
            </a:r>
            <a:r>
              <a:rPr lang="zh-CN" altLang="zh-CN" sz="2000" b="1" dirty="0">
                <a:effectLst/>
                <a:latin typeface="Times New Roman" panose="02020603050405020304" pitchFamily="18" charset="0"/>
                <a:cs typeface="Times New Roman" panose="02020603050405020304" pitchFamily="18" charset="0"/>
              </a:rPr>
              <a:t>公开要求</a:t>
            </a:r>
            <a:endParaRPr lang="en-AU" altLang="zh-CN" sz="2000" b="1" dirty="0">
              <a:effectLst/>
              <a:latin typeface="Times New Roman" panose="02020603050405020304" pitchFamily="18" charset="0"/>
              <a:cs typeface="Times New Roman" panose="02020603050405020304" pitchFamily="18" charset="0"/>
            </a:endParaRPr>
          </a:p>
          <a:p>
            <a:pPr algn="just">
              <a:lnSpc>
                <a:spcPct val="120000"/>
              </a:lnSpc>
              <a:spcAft>
                <a:spcPts val="600"/>
              </a:spcAft>
            </a:pPr>
            <a:r>
              <a:rPr lang="en-AU" altLang="zh-CN" sz="2000" b="1" dirty="0">
                <a:effectLst/>
                <a:latin typeface="Times New Roman" panose="02020603050405020304" pitchFamily="18" charset="0"/>
                <a:cs typeface="Times New Roman" panose="02020603050405020304" pitchFamily="18" charset="0"/>
              </a:rPr>
              <a:t>3.1 </a:t>
            </a:r>
            <a:r>
              <a:rPr lang="zh-CN" altLang="zh-CN" sz="2000" b="1" dirty="0">
                <a:effectLst/>
                <a:latin typeface="Times New Roman" panose="02020603050405020304" pitchFamily="18" charset="0"/>
                <a:cs typeface="Times New Roman" panose="02020603050405020304" pitchFamily="18" charset="0"/>
              </a:rPr>
              <a:t>专利申请中提出权利要求的</a:t>
            </a:r>
            <a:r>
              <a:rPr lang="zh-CN" altLang="zh-CN" sz="2000" b="1" dirty="0">
                <a:solidFill>
                  <a:srgbClr val="C00000"/>
                </a:solidFill>
                <a:effectLst/>
                <a:latin typeface="Times New Roman" panose="02020603050405020304" pitchFamily="18" charset="0"/>
                <a:cs typeface="Times New Roman" panose="02020603050405020304" pitchFamily="18" charset="0"/>
              </a:rPr>
              <a:t>发明基于遗传资源</a:t>
            </a:r>
            <a:r>
              <a:rPr lang="zh-CN" altLang="zh-CN" sz="2000" b="1" dirty="0">
                <a:effectLst/>
                <a:latin typeface="Times New Roman" panose="02020603050405020304" pitchFamily="18" charset="0"/>
                <a:cs typeface="Times New Roman" panose="02020603050405020304" pitchFamily="18" charset="0"/>
              </a:rPr>
              <a:t>的，</a:t>
            </a:r>
            <a:r>
              <a:rPr lang="zh-CN" altLang="en-US" sz="2000" b="1" dirty="0">
                <a:effectLst/>
                <a:latin typeface="Times New Roman" panose="02020603050405020304" pitchFamily="18" charset="0"/>
                <a:cs typeface="Times New Roman" panose="02020603050405020304" pitchFamily="18" charset="0"/>
              </a:rPr>
              <a:t>每一</a:t>
            </a:r>
            <a:r>
              <a:rPr lang="zh-CN" altLang="zh-CN" sz="2000" b="1" dirty="0">
                <a:effectLst/>
                <a:latin typeface="Times New Roman" panose="02020603050405020304" pitchFamily="18" charset="0"/>
                <a:cs typeface="Times New Roman" panose="02020603050405020304" pitchFamily="18" charset="0"/>
              </a:rPr>
              <a:t>缔约方</a:t>
            </a:r>
            <a:r>
              <a:rPr lang="zh-CN" altLang="en-US" sz="2000" b="1" dirty="0">
                <a:effectLst/>
                <a:latin typeface="Times New Roman" panose="02020603050405020304" pitchFamily="18" charset="0"/>
                <a:cs typeface="Times New Roman" panose="02020603050405020304" pitchFamily="18" charset="0"/>
              </a:rPr>
              <a:t>均</a:t>
            </a:r>
            <a:r>
              <a:rPr lang="zh-CN" altLang="zh-CN" sz="2000" b="1" dirty="0">
                <a:effectLst/>
                <a:latin typeface="Times New Roman" panose="02020603050405020304" pitchFamily="18" charset="0"/>
                <a:cs typeface="Times New Roman" panose="02020603050405020304" pitchFamily="18" charset="0"/>
              </a:rPr>
              <a:t>应要求申请人</a:t>
            </a:r>
            <a:r>
              <a:rPr lang="zh-CN" altLang="zh-CN" sz="2000" b="1" dirty="0">
                <a:solidFill>
                  <a:srgbClr val="C00000"/>
                </a:solidFill>
                <a:effectLst/>
                <a:latin typeface="Times New Roman" panose="02020603050405020304" pitchFamily="18" charset="0"/>
                <a:cs typeface="Times New Roman" panose="02020603050405020304" pitchFamily="18" charset="0"/>
              </a:rPr>
              <a:t>公开</a:t>
            </a:r>
            <a:r>
              <a:rPr lang="zh-CN" altLang="zh-CN" sz="2000" b="1" dirty="0">
                <a:effectLst/>
                <a:latin typeface="Times New Roman" panose="02020603050405020304" pitchFamily="18" charset="0"/>
                <a:cs typeface="Times New Roman" panose="02020603050405020304" pitchFamily="18" charset="0"/>
              </a:rPr>
              <a:t>：</a:t>
            </a:r>
            <a:r>
              <a:rPr lang="zh-CN" altLang="en-US" sz="2000" b="1" dirty="0">
                <a:effectLst/>
                <a:latin typeface="Times New Roman" panose="02020603050405020304" pitchFamily="18" charset="0"/>
                <a:cs typeface="Times New Roman" panose="02020603050405020304" pitchFamily="18" charset="0"/>
              </a:rPr>
              <a:t>（</a:t>
            </a:r>
            <a:r>
              <a:rPr lang="en-US" altLang="zh-CN" sz="2000" b="1" dirty="0">
                <a:effectLst/>
                <a:latin typeface="Times New Roman" panose="02020603050405020304" pitchFamily="18" charset="0"/>
                <a:cs typeface="Times New Roman" panose="02020603050405020304" pitchFamily="18" charset="0"/>
              </a:rPr>
              <a:t>a</a:t>
            </a:r>
            <a:r>
              <a:rPr lang="zh-CN" altLang="en-US" sz="2000" b="1" dirty="0">
                <a:effectLst/>
                <a:latin typeface="Times New Roman" panose="02020603050405020304" pitchFamily="18" charset="0"/>
                <a:cs typeface="Times New Roman" panose="02020603050405020304" pitchFamily="18" charset="0"/>
              </a:rPr>
              <a:t>）</a:t>
            </a:r>
            <a:r>
              <a:rPr lang="zh-CN" altLang="zh-CN" sz="2000" b="1" dirty="0">
                <a:effectLst/>
                <a:latin typeface="Times New Roman" panose="02020603050405020304" pitchFamily="18" charset="0"/>
                <a:cs typeface="Times New Roman" panose="02020603050405020304" pitchFamily="18" charset="0"/>
              </a:rPr>
              <a:t>该遗产资源的</a:t>
            </a:r>
            <a:r>
              <a:rPr lang="zh-CN" altLang="zh-CN" sz="2000" b="1" dirty="0">
                <a:solidFill>
                  <a:srgbClr val="C00000"/>
                </a:solidFill>
                <a:effectLst/>
                <a:latin typeface="Times New Roman" panose="02020603050405020304" pitchFamily="18" charset="0"/>
                <a:cs typeface="Times New Roman" panose="02020603050405020304" pitchFamily="18" charset="0"/>
              </a:rPr>
              <a:t>原产国</a:t>
            </a:r>
            <a:r>
              <a:rPr lang="zh-CN" altLang="zh-CN" sz="2000" b="1" dirty="0">
                <a:effectLst/>
                <a:latin typeface="Times New Roman" panose="02020603050405020304" pitchFamily="18" charset="0"/>
                <a:cs typeface="Times New Roman" panose="02020603050405020304" pitchFamily="18" charset="0"/>
              </a:rPr>
              <a:t>，或</a:t>
            </a:r>
            <a:r>
              <a:rPr lang="en-US" altLang="zh-CN" sz="2000" b="1" dirty="0">
                <a:effectLst/>
                <a:latin typeface="Times New Roman" panose="02020603050405020304" pitchFamily="18" charset="0"/>
                <a:cs typeface="Times New Roman" panose="02020603050405020304" pitchFamily="18" charset="0"/>
              </a:rPr>
              <a:t> </a:t>
            </a:r>
            <a:r>
              <a:rPr lang="en-AU" altLang="zh-CN" sz="2000" b="1" dirty="0">
                <a:effectLst/>
                <a:latin typeface="Times New Roman" panose="02020603050405020304" pitchFamily="18" charset="0"/>
                <a:cs typeface="Times New Roman" panose="02020603050405020304" pitchFamily="18" charset="0"/>
              </a:rPr>
              <a:t>(b) </a:t>
            </a:r>
            <a:r>
              <a:rPr lang="zh-CN" altLang="zh-CN" sz="2000" b="1" dirty="0">
                <a:effectLst/>
                <a:latin typeface="Times New Roman" panose="02020603050405020304" pitchFamily="18" charset="0"/>
                <a:cs typeface="Times New Roman" panose="02020603050405020304" pitchFamily="18" charset="0"/>
              </a:rPr>
              <a:t>在本款（</a:t>
            </a:r>
            <a:r>
              <a:rPr lang="en-AU" altLang="zh-CN" sz="2000" b="1" dirty="0">
                <a:effectLst/>
                <a:latin typeface="Times New Roman" panose="02020603050405020304" pitchFamily="18" charset="0"/>
                <a:cs typeface="Times New Roman" panose="02020603050405020304" pitchFamily="18" charset="0"/>
              </a:rPr>
              <a:t>a</a:t>
            </a:r>
            <a:r>
              <a:rPr lang="zh-CN" altLang="zh-CN" sz="2000" b="1" dirty="0">
                <a:effectLst/>
                <a:latin typeface="Times New Roman" panose="02020603050405020304" pitchFamily="18" charset="0"/>
                <a:cs typeface="Times New Roman" panose="02020603050405020304" pitchFamily="18" charset="0"/>
              </a:rPr>
              <a:t>）项所述信息不为申请人所知，或本款（</a:t>
            </a:r>
            <a:r>
              <a:rPr lang="en-AU" altLang="zh-CN" sz="2000" b="1" dirty="0">
                <a:effectLst/>
                <a:latin typeface="Times New Roman" panose="02020603050405020304" pitchFamily="18" charset="0"/>
                <a:cs typeface="Times New Roman" panose="02020603050405020304" pitchFamily="18" charset="0"/>
              </a:rPr>
              <a:t>a</a:t>
            </a:r>
            <a:r>
              <a:rPr lang="zh-CN" altLang="zh-CN" sz="2000" b="1" dirty="0">
                <a:effectLst/>
                <a:latin typeface="Times New Roman" panose="02020603050405020304" pitchFamily="18" charset="0"/>
                <a:cs typeface="Times New Roman" panose="02020603050405020304" pitchFamily="18" charset="0"/>
              </a:rPr>
              <a:t>）项不适用的情况下，该遗传资源的</a:t>
            </a:r>
            <a:r>
              <a:rPr lang="zh-CN" altLang="zh-CN" sz="2000" b="1" dirty="0">
                <a:solidFill>
                  <a:srgbClr val="C00000"/>
                </a:solidFill>
                <a:effectLst/>
                <a:latin typeface="Times New Roman" panose="02020603050405020304" pitchFamily="18" charset="0"/>
                <a:cs typeface="Times New Roman" panose="02020603050405020304" pitchFamily="18" charset="0"/>
              </a:rPr>
              <a:t>来源</a:t>
            </a:r>
            <a:r>
              <a:rPr lang="zh-CN" altLang="zh-CN" sz="2000" b="1" dirty="0">
                <a:effectLst/>
                <a:latin typeface="Times New Roman" panose="02020603050405020304" pitchFamily="18" charset="0"/>
                <a:cs typeface="Times New Roman" panose="02020603050405020304" pitchFamily="18" charset="0"/>
              </a:rPr>
              <a:t>。</a:t>
            </a:r>
            <a:endParaRPr lang="en-US" altLang="zh-CN" sz="2000" b="1" dirty="0">
              <a:effectLst/>
              <a:latin typeface="Times New Roman" panose="02020603050405020304" pitchFamily="18" charset="0"/>
              <a:cs typeface="Times New Roman" panose="02020603050405020304" pitchFamily="18" charset="0"/>
            </a:endParaRPr>
          </a:p>
          <a:p>
            <a:pPr algn="just">
              <a:lnSpc>
                <a:spcPct val="120000"/>
              </a:lnSpc>
              <a:spcAft>
                <a:spcPts val="600"/>
              </a:spcAft>
            </a:pPr>
            <a:r>
              <a:rPr lang="zh-CN" altLang="en-US" sz="1600" b="1" dirty="0">
                <a:solidFill>
                  <a:srgbClr val="0070C0"/>
                </a:solidFill>
                <a:latin typeface="Times New Roman" panose="02020603050405020304" pitchFamily="18" charset="0"/>
                <a:cs typeface="Times New Roman" panose="02020603050405020304" pitchFamily="18" charset="0"/>
              </a:rPr>
              <a:t>张乃根</a:t>
            </a:r>
            <a:r>
              <a:rPr lang="en-US" altLang="zh-CN" sz="1600" b="1" dirty="0">
                <a:solidFill>
                  <a:srgbClr val="0070C0"/>
                </a:solidFill>
                <a:latin typeface="Times New Roman" panose="02020603050405020304" pitchFamily="18" charset="0"/>
                <a:cs typeface="Times New Roman" panose="02020603050405020304" pitchFamily="18" charset="0"/>
              </a:rPr>
              <a:t>《</a:t>
            </a:r>
            <a:r>
              <a:rPr lang="zh-CN" altLang="en-US" sz="1600" b="1" dirty="0">
                <a:solidFill>
                  <a:srgbClr val="0070C0"/>
                </a:solidFill>
                <a:latin typeface="Times New Roman" panose="02020603050405020304" pitchFamily="18" charset="0"/>
                <a:cs typeface="Times New Roman" panose="02020603050405020304" pitchFamily="18" charset="0"/>
              </a:rPr>
              <a:t>专利申请相关遗传资源公开要求新条约及我国因应</a:t>
            </a:r>
            <a:r>
              <a:rPr lang="en-US" altLang="zh-CN" sz="1600" b="1" dirty="0">
                <a:solidFill>
                  <a:srgbClr val="0070C0"/>
                </a:solidFill>
                <a:latin typeface="Times New Roman" panose="02020603050405020304" pitchFamily="18" charset="0"/>
                <a:cs typeface="Times New Roman" panose="02020603050405020304" pitchFamily="18" charset="0"/>
              </a:rPr>
              <a:t>》</a:t>
            </a:r>
            <a:r>
              <a:rPr lang="zh-CN" altLang="en-US" sz="1600" b="1" dirty="0">
                <a:solidFill>
                  <a:srgbClr val="0070C0"/>
                </a:solidFill>
                <a:latin typeface="Times New Roman" panose="02020603050405020304" pitchFamily="18" charset="0"/>
                <a:cs typeface="Times New Roman" panose="02020603050405020304" pitchFamily="18" charset="0"/>
              </a:rPr>
              <a:t>，</a:t>
            </a:r>
            <a:r>
              <a:rPr lang="en-US" altLang="zh-CN" sz="1600" b="1" dirty="0">
                <a:solidFill>
                  <a:srgbClr val="0070C0"/>
                </a:solidFill>
                <a:latin typeface="Times New Roman" panose="02020603050405020304" pitchFamily="18" charset="0"/>
                <a:cs typeface="Times New Roman" panose="02020603050405020304" pitchFamily="18" charset="0"/>
              </a:rPr>
              <a:t>《</a:t>
            </a:r>
            <a:r>
              <a:rPr lang="zh-CN" altLang="en-US" sz="1600" b="1" dirty="0">
                <a:solidFill>
                  <a:srgbClr val="0070C0"/>
                </a:solidFill>
                <a:latin typeface="Times New Roman" panose="02020603050405020304" pitchFamily="18" charset="0"/>
                <a:cs typeface="Times New Roman" panose="02020603050405020304" pitchFamily="18" charset="0"/>
              </a:rPr>
              <a:t>知识产权</a:t>
            </a:r>
            <a:r>
              <a:rPr lang="en-US" altLang="zh-CN" sz="1600" b="1" dirty="0">
                <a:solidFill>
                  <a:srgbClr val="0070C0"/>
                </a:solidFill>
                <a:latin typeface="Times New Roman" panose="02020603050405020304" pitchFamily="18" charset="0"/>
                <a:cs typeface="Times New Roman" panose="02020603050405020304" pitchFamily="18" charset="0"/>
              </a:rPr>
              <a:t>》2024</a:t>
            </a:r>
            <a:r>
              <a:rPr lang="zh-CN" altLang="en-US" sz="1600" b="1" dirty="0">
                <a:solidFill>
                  <a:srgbClr val="0070C0"/>
                </a:solidFill>
                <a:latin typeface="Times New Roman" panose="02020603050405020304" pitchFamily="18" charset="0"/>
                <a:cs typeface="Times New Roman" panose="02020603050405020304" pitchFamily="18" charset="0"/>
              </a:rPr>
              <a:t>年第</a:t>
            </a:r>
            <a:r>
              <a:rPr lang="en-US" altLang="zh-CN" sz="1600" b="1" dirty="0">
                <a:solidFill>
                  <a:srgbClr val="0070C0"/>
                </a:solidFill>
                <a:latin typeface="Times New Roman" panose="02020603050405020304" pitchFamily="18" charset="0"/>
                <a:cs typeface="Times New Roman" panose="02020603050405020304" pitchFamily="18" charset="0"/>
              </a:rPr>
              <a:t>7</a:t>
            </a:r>
            <a:r>
              <a:rPr lang="zh-CN" altLang="en-US" sz="1600" b="1" dirty="0">
                <a:solidFill>
                  <a:srgbClr val="0070C0"/>
                </a:solidFill>
                <a:latin typeface="Times New Roman" panose="02020603050405020304" pitchFamily="18" charset="0"/>
                <a:cs typeface="Times New Roman" panose="02020603050405020304" pitchFamily="18" charset="0"/>
              </a:rPr>
              <a:t>期第</a:t>
            </a:r>
            <a:r>
              <a:rPr lang="en-US" altLang="zh-CN" sz="1600" b="1" dirty="0">
                <a:solidFill>
                  <a:srgbClr val="0070C0"/>
                </a:solidFill>
                <a:latin typeface="Times New Roman" panose="02020603050405020304" pitchFamily="18" charset="0"/>
                <a:cs typeface="Times New Roman" panose="02020603050405020304" pitchFamily="18" charset="0"/>
              </a:rPr>
              <a:t>85-97</a:t>
            </a:r>
            <a:r>
              <a:rPr lang="zh-CN" altLang="en-US" sz="1600" b="1" dirty="0">
                <a:solidFill>
                  <a:srgbClr val="0070C0"/>
                </a:solidFill>
                <a:latin typeface="Times New Roman" panose="02020603050405020304" pitchFamily="18" charset="0"/>
                <a:cs typeface="Times New Roman" panose="02020603050405020304" pitchFamily="18" charset="0"/>
              </a:rPr>
              <a:t>页</a:t>
            </a:r>
            <a:endParaRPr lang="en-US" altLang="zh-CN" sz="1900" b="1" dirty="0">
              <a:solidFill>
                <a:srgbClr val="0070C0"/>
              </a:solidFill>
              <a:effectLst/>
              <a:latin typeface="Times New Roman" panose="02020603050405020304" pitchFamily="18" charset="0"/>
              <a:cs typeface="Times New Roman" panose="02020603050405020304" pitchFamily="18" charset="0"/>
            </a:endParaRPr>
          </a:p>
          <a:p>
            <a:pPr algn="just">
              <a:lnSpc>
                <a:spcPct val="120000"/>
              </a:lnSpc>
              <a:spcAft>
                <a:spcPts val="600"/>
              </a:spcAft>
            </a:pPr>
            <a:endParaRPr lang="zh-CN" altLang="en-US" sz="2800" b="1" dirty="0">
              <a:solidFill>
                <a:srgbClr val="C00000"/>
              </a:solidFill>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涉外法治人才讲座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65393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4D8E4-785D-4E68-9CA2-00B97C47C1F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6B5DCA5-CB96-BFC2-BB90-CBF17FCE74DF}"/>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a:t>
            </a:r>
            <a:r>
              <a:rPr lang="zh-CN" altLang="en-US" sz="4400" b="1" dirty="0">
                <a:latin typeface="Times New Roman" pitchFamily="18" charset="0"/>
                <a:cs typeface="Times New Roman" pitchFamily="18" charset="0"/>
              </a:rPr>
              <a:t>外观设计新条约</a:t>
            </a:r>
            <a:endParaRPr lang="zh-CN" altLang="en-US" dirty="0"/>
          </a:p>
        </p:txBody>
      </p:sp>
      <p:sp>
        <p:nvSpPr>
          <p:cNvPr id="3" name="内容占位符 2">
            <a:extLst>
              <a:ext uri="{FF2B5EF4-FFF2-40B4-BE49-F238E27FC236}">
                <a16:creationId xmlns:a16="http://schemas.microsoft.com/office/drawing/2014/main" id="{06EFBCF7-4637-5B21-3047-98F0C346FE52}"/>
              </a:ext>
            </a:extLst>
          </p:cNvPr>
          <p:cNvSpPr>
            <a:spLocks noGrp="1"/>
          </p:cNvSpPr>
          <p:nvPr>
            <p:ph idx="1"/>
          </p:nvPr>
        </p:nvSpPr>
        <p:spPr>
          <a:xfrm>
            <a:off x="1435608" y="1268760"/>
            <a:ext cx="7498080" cy="4979640"/>
          </a:xfrm>
        </p:spPr>
        <p:txBody>
          <a:bodyPr>
            <a:normAutofit lnSpcReduction="10000"/>
          </a:bodyPr>
          <a:lstStyle/>
          <a:p>
            <a:pPr>
              <a:lnSpc>
                <a:spcPct val="150000"/>
              </a:lnSpc>
            </a:pPr>
            <a:r>
              <a:rPr lang="en-US" altLang="zh-CN" sz="2000" b="1" dirty="0">
                <a:solidFill>
                  <a:srgbClr val="C00000"/>
                </a:solidFill>
                <a:latin typeface="Times New Roman" panose="02020603050405020304" pitchFamily="18" charset="0"/>
                <a:cs typeface="Times New Roman" panose="02020603050405020304" pitchFamily="18" charset="0"/>
              </a:rPr>
              <a:t>《</a:t>
            </a:r>
            <a:r>
              <a:rPr lang="zh-CN" altLang="en-US" sz="2000" b="1" dirty="0">
                <a:solidFill>
                  <a:srgbClr val="C00000"/>
                </a:solidFill>
                <a:latin typeface="Times New Roman" panose="02020603050405020304" pitchFamily="18" charset="0"/>
                <a:cs typeface="Times New Roman" panose="02020603050405020304" pitchFamily="18" charset="0"/>
              </a:rPr>
              <a:t>利雅得外观设计法条约</a:t>
            </a:r>
            <a:r>
              <a:rPr lang="en-US" altLang="zh-CN" sz="2000" b="1" dirty="0">
                <a:solidFill>
                  <a:srgbClr val="C00000"/>
                </a:solidFill>
                <a:latin typeface="Times New Roman" panose="02020603050405020304" pitchFamily="18" charset="0"/>
                <a:cs typeface="Times New Roman" panose="02020603050405020304" pitchFamily="18" charset="0"/>
              </a:rPr>
              <a:t>》</a:t>
            </a:r>
            <a:r>
              <a:rPr lang="en-US" altLang="zh-CN" sz="2000" b="1" dirty="0">
                <a:latin typeface="Times New Roman" panose="02020603050405020304" pitchFamily="18" charset="0"/>
                <a:cs typeface="Times New Roman" panose="02020603050405020304" pitchFamily="18" charset="0"/>
              </a:rPr>
              <a:t>2024</a:t>
            </a:r>
            <a:r>
              <a:rPr lang="zh-CN" altLang="en-US" sz="2000" b="1" dirty="0">
                <a:latin typeface="Times New Roman" panose="02020603050405020304" pitchFamily="18" charset="0"/>
                <a:cs typeface="Times New Roman" panose="02020603050405020304" pitchFamily="18" charset="0"/>
              </a:rPr>
              <a:t>年</a:t>
            </a:r>
            <a:r>
              <a:rPr lang="en-US" altLang="zh-CN" sz="2000" b="1" dirty="0">
                <a:latin typeface="Times New Roman" panose="02020603050405020304" pitchFamily="18" charset="0"/>
                <a:cs typeface="Times New Roman" panose="02020603050405020304" pitchFamily="18" charset="0"/>
              </a:rPr>
              <a:t>11</a:t>
            </a:r>
            <a:r>
              <a:rPr lang="zh-CN" altLang="en-US" sz="2000" b="1" dirty="0">
                <a:latin typeface="Times New Roman" panose="02020603050405020304" pitchFamily="18" charset="0"/>
                <a:cs typeface="Times New Roman" panose="02020603050405020304" pitchFamily="18" charset="0"/>
              </a:rPr>
              <a:t>月</a:t>
            </a:r>
            <a:r>
              <a:rPr lang="en-US" altLang="zh-CN" sz="2000" b="1" dirty="0">
                <a:latin typeface="Times New Roman" panose="02020603050405020304" pitchFamily="18" charset="0"/>
                <a:cs typeface="Times New Roman" panose="02020603050405020304" pitchFamily="18" charset="0"/>
              </a:rPr>
              <a:t>22</a:t>
            </a:r>
            <a:r>
              <a:rPr lang="zh-CN" altLang="en-US" sz="2000" b="1" dirty="0">
                <a:latin typeface="Times New Roman" panose="02020603050405020304" pitchFamily="18" charset="0"/>
                <a:cs typeface="Times New Roman" panose="02020603050405020304" pitchFamily="18" charset="0"/>
              </a:rPr>
              <a:t>日在沙特利雅得缔结，包括中国及欧盟</a:t>
            </a:r>
            <a:r>
              <a:rPr lang="en-US" altLang="zh-CN" sz="2000" b="1" dirty="0">
                <a:latin typeface="Times New Roman" panose="02020603050405020304" pitchFamily="18" charset="0"/>
                <a:cs typeface="Times New Roman" panose="02020603050405020304" pitchFamily="18" charset="0"/>
              </a:rPr>
              <a:t>135</a:t>
            </a:r>
            <a:r>
              <a:rPr lang="zh-CN" altLang="en-US" sz="2000" b="1" dirty="0">
                <a:latin typeface="Times New Roman" panose="02020603050405020304" pitchFamily="18" charset="0"/>
                <a:cs typeface="Times New Roman" panose="02020603050405020304" pitchFamily="18" charset="0"/>
              </a:rPr>
              <a:t>个国家与地区组织签字。</a:t>
            </a:r>
            <a:r>
              <a:rPr lang="en-US" altLang="zh-CN" sz="2000" b="1" dirty="0">
                <a:latin typeface="Times New Roman" panose="02020603050405020304" pitchFamily="18" charset="0"/>
                <a:cs typeface="Times New Roman" panose="02020603050405020304" pitchFamily="18" charset="0"/>
              </a:rPr>
              <a:t>15</a:t>
            </a:r>
            <a:r>
              <a:rPr lang="zh-CN" altLang="en-US" sz="2000" b="1" dirty="0">
                <a:latin typeface="Times New Roman" panose="02020603050405020304" pitchFamily="18" charset="0"/>
                <a:cs typeface="Times New Roman" panose="02020603050405020304" pitchFamily="18" charset="0"/>
              </a:rPr>
              <a:t>个国家批准生效。</a:t>
            </a:r>
            <a:endParaRPr lang="en-US" altLang="zh-CN" sz="2000" b="1" dirty="0">
              <a:latin typeface="Times New Roman" panose="02020603050405020304" pitchFamily="18" charset="0"/>
              <a:cs typeface="Times New Roman" panose="02020603050405020304" pitchFamily="18" charset="0"/>
            </a:endParaRPr>
          </a:p>
          <a:p>
            <a:pPr>
              <a:lnSpc>
                <a:spcPct val="150000"/>
              </a:lnSpc>
            </a:pPr>
            <a:r>
              <a:rPr lang="zh-CN" altLang="en-US" sz="1600" b="1" dirty="0">
                <a:latin typeface="+mn-ea"/>
              </a:rPr>
              <a:t>本条约适用于向缔约方主管局或针对缔约方主管局提出的国家申请和地区申请。 </a:t>
            </a:r>
            <a:endParaRPr lang="en-US" altLang="zh-CN" sz="2800" b="1" dirty="0">
              <a:latin typeface="+mn-ea"/>
              <a:cs typeface="Times New Roman" panose="02020603050405020304" pitchFamily="18" charset="0"/>
            </a:endParaRPr>
          </a:p>
          <a:p>
            <a:pPr>
              <a:lnSpc>
                <a:spcPct val="150000"/>
              </a:lnSpc>
            </a:pPr>
            <a:r>
              <a:rPr lang="zh-CN" altLang="en-US" sz="1600" b="1" dirty="0">
                <a:latin typeface="Times New Roman" panose="02020603050405020304" pitchFamily="18" charset="0"/>
                <a:cs typeface="Times New Roman" panose="02020603050405020304" pitchFamily="18" charset="0"/>
              </a:rPr>
              <a:t>第</a:t>
            </a:r>
            <a:r>
              <a:rPr lang="en-US" altLang="zh-CN" sz="1600" b="1" dirty="0">
                <a:latin typeface="Times New Roman" panose="02020603050405020304" pitchFamily="18" charset="0"/>
                <a:cs typeface="Times New Roman" panose="02020603050405020304" pitchFamily="18" charset="0"/>
              </a:rPr>
              <a:t>4</a:t>
            </a:r>
            <a:r>
              <a:rPr lang="zh-CN" altLang="en-US" sz="1600" b="1" dirty="0">
                <a:latin typeface="Times New Roman" panose="02020603050405020304" pitchFamily="18" charset="0"/>
                <a:cs typeface="Times New Roman" panose="02020603050405020304" pitchFamily="18" charset="0"/>
              </a:rPr>
              <a:t>条 申 请</a:t>
            </a:r>
            <a:endParaRPr lang="en-US" altLang="zh-CN" sz="1600" b="1" dirty="0">
              <a:latin typeface="Times New Roman" panose="02020603050405020304" pitchFamily="18" charset="0"/>
              <a:cs typeface="Times New Roman" panose="02020603050405020304" pitchFamily="18" charset="0"/>
            </a:endParaRPr>
          </a:p>
          <a:p>
            <a:pPr>
              <a:lnSpc>
                <a:spcPct val="150000"/>
              </a:lnSpc>
            </a:pPr>
            <a:r>
              <a:rPr lang="en-US" altLang="zh-CN" sz="1600" b="1" dirty="0">
                <a:latin typeface="Times New Roman" panose="02020603050405020304" pitchFamily="18" charset="0"/>
                <a:cs typeface="Times New Roman" panose="02020603050405020304" pitchFamily="18" charset="0"/>
              </a:rPr>
              <a:t>4</a:t>
            </a:r>
            <a:r>
              <a:rPr lang="zh-CN" altLang="en-US" sz="1600" b="1" dirty="0"/>
              <a:t>、</a:t>
            </a:r>
            <a:r>
              <a:rPr lang="en-US" altLang="zh-CN" sz="1600" b="1" dirty="0"/>
              <a:t>[</a:t>
            </a:r>
            <a:r>
              <a:rPr lang="zh-CN" altLang="en-US" sz="1600" b="1" dirty="0"/>
              <a:t>同一件申请中有多项工业品外观设计</a:t>
            </a:r>
            <a:r>
              <a:rPr lang="en-US" altLang="zh-CN" sz="1600" b="1" dirty="0"/>
              <a:t>]</a:t>
            </a:r>
            <a:r>
              <a:rPr lang="zh-CN" altLang="en-US" sz="1600" b="1" dirty="0"/>
              <a:t>在符合适用的法律可能规定的条件下，一件申请 可以包括一项以上工业品外观设计。</a:t>
            </a:r>
            <a:endParaRPr lang="en-US" altLang="zh-CN" sz="1600" b="1" dirty="0"/>
          </a:p>
          <a:p>
            <a:pPr>
              <a:lnSpc>
                <a:spcPct val="150000"/>
              </a:lnSpc>
            </a:pPr>
            <a:r>
              <a:rPr lang="zh-CN" altLang="en-US" sz="1600" b="1" dirty="0">
                <a:latin typeface="Times New Roman" panose="02020603050405020304" pitchFamily="18" charset="0"/>
                <a:cs typeface="Times New Roman" panose="02020603050405020304" pitchFamily="18" charset="0"/>
              </a:rPr>
              <a:t>第</a:t>
            </a:r>
            <a:r>
              <a:rPr lang="en-US" altLang="zh-CN" sz="1600" b="1" dirty="0">
                <a:latin typeface="Times New Roman" panose="02020603050405020304" pitchFamily="18" charset="0"/>
                <a:cs typeface="Times New Roman" panose="02020603050405020304" pitchFamily="18" charset="0"/>
              </a:rPr>
              <a:t>7</a:t>
            </a:r>
            <a:r>
              <a:rPr lang="zh-CN" altLang="en-US" sz="1600" b="1" dirty="0">
                <a:latin typeface="Times New Roman" panose="02020603050405020304" pitchFamily="18" charset="0"/>
                <a:cs typeface="Times New Roman" panose="02020603050405020304" pitchFamily="18" charset="0"/>
              </a:rPr>
              <a:t>条 </a:t>
            </a:r>
            <a:r>
              <a:rPr lang="zh-CN" altLang="en-US" sz="1600" b="1" dirty="0">
                <a:solidFill>
                  <a:srgbClr val="C00000"/>
                </a:solidFill>
                <a:latin typeface="Times New Roman" panose="02020603050405020304" pitchFamily="18" charset="0"/>
                <a:cs typeface="Times New Roman" panose="02020603050405020304" pitchFamily="18" charset="0"/>
              </a:rPr>
              <a:t>已公开情况下申请的宽限期 </a:t>
            </a:r>
            <a:endParaRPr lang="en-US" altLang="zh-CN" sz="1600" b="1" dirty="0">
              <a:solidFill>
                <a:srgbClr val="C00000"/>
              </a:solidFill>
              <a:latin typeface="Times New Roman" panose="02020603050405020304" pitchFamily="18" charset="0"/>
              <a:cs typeface="Times New Roman" panose="02020603050405020304" pitchFamily="18" charset="0"/>
            </a:endParaRPr>
          </a:p>
          <a:p>
            <a:pPr>
              <a:lnSpc>
                <a:spcPct val="150000"/>
              </a:lnSpc>
            </a:pPr>
            <a:r>
              <a:rPr lang="zh-CN" altLang="en-US" sz="1600" b="1" dirty="0">
                <a:latin typeface="Times New Roman" panose="02020603050405020304" pitchFamily="18" charset="0"/>
                <a:cs typeface="Times New Roman" panose="02020603050405020304" pitchFamily="18" charset="0"/>
              </a:rPr>
              <a:t>工业品外观设计在提交申请之日前</a:t>
            </a:r>
            <a:r>
              <a:rPr lang="en-US" altLang="zh-CN" sz="1600" b="1" dirty="0">
                <a:latin typeface="Times New Roman" panose="02020603050405020304" pitchFamily="18" charset="0"/>
                <a:cs typeface="Times New Roman" panose="02020603050405020304" pitchFamily="18" charset="0"/>
              </a:rPr>
              <a:t>12</a:t>
            </a:r>
            <a:r>
              <a:rPr lang="zh-CN" altLang="en-US" sz="1600" b="1" dirty="0">
                <a:latin typeface="Times New Roman" panose="02020603050405020304" pitchFamily="18" charset="0"/>
                <a:cs typeface="Times New Roman" panose="02020603050405020304" pitchFamily="18" charset="0"/>
              </a:rPr>
              <a:t>个月期限内公开的，或者要求优先权的，在优先权日前</a:t>
            </a:r>
            <a:r>
              <a:rPr lang="en-US" altLang="zh-CN" sz="1600" b="1" dirty="0">
                <a:latin typeface="Times New Roman" panose="02020603050405020304" pitchFamily="18" charset="0"/>
                <a:cs typeface="Times New Roman" panose="02020603050405020304" pitchFamily="18" charset="0"/>
              </a:rPr>
              <a:t>12</a:t>
            </a:r>
            <a:r>
              <a:rPr lang="zh-CN" altLang="en-US" sz="1600" b="1" dirty="0">
                <a:latin typeface="Times New Roman" panose="02020603050405020304" pitchFamily="18" charset="0"/>
                <a:cs typeface="Times New Roman" panose="02020603050405020304" pitchFamily="18" charset="0"/>
              </a:rPr>
              <a:t>个月期限内公开的，有下列公开情形之一者，不影响工业品外观设计的新颖性和（或）原创性，并且视具体情况，不影响工业品外观设计的独特性或非显而易见性。</a:t>
            </a:r>
            <a:endParaRPr lang="en-US" altLang="zh-CN" sz="1600"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F25D2998-848E-D140-6AC0-5A4090E3BB60}"/>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A756BFE1-94FE-DF36-A5AE-1B3FA864802E}"/>
              </a:ext>
            </a:extLst>
          </p:cNvPr>
          <p:cNvSpPr>
            <a:spLocks noGrp="1"/>
          </p:cNvSpPr>
          <p:nvPr>
            <p:ph type="ftr" sz="quarter" idx="11"/>
          </p:nvPr>
        </p:nvSpPr>
        <p:spPr/>
        <p:txBody>
          <a:bodyPr/>
          <a:lstStyle/>
          <a:p>
            <a:r>
              <a:rPr lang="zh-CN" altLang="en-US"/>
              <a:t>涉外法治人才讲座</a:t>
            </a:r>
          </a:p>
        </p:txBody>
      </p:sp>
      <p:graphicFrame>
        <p:nvGraphicFramePr>
          <p:cNvPr id="6" name="Object 2">
            <a:extLst>
              <a:ext uri="{FF2B5EF4-FFF2-40B4-BE49-F238E27FC236}">
                <a16:creationId xmlns:a16="http://schemas.microsoft.com/office/drawing/2014/main" id="{587F11CC-7852-DB0F-236E-C14982FA06FC}"/>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587F11CC-7852-DB0F-236E-C14982FA06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254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609600"/>
            <a:ext cx="7498080" cy="731168"/>
          </a:xfrm>
        </p:spPr>
        <p:txBody>
          <a:bodyPr>
            <a:normAutofit fontScale="90000"/>
          </a:bodyPr>
          <a:lstStyle/>
          <a:p>
            <a:pPr>
              <a:lnSpc>
                <a:spcPct val="150000"/>
              </a:lnSpc>
            </a:pPr>
            <a:br>
              <a:rPr lang="en-US" altLang="zh-CN" b="1" dirty="0"/>
            </a:br>
            <a:br>
              <a:rPr lang="en-US" altLang="zh-CN" b="1" dirty="0"/>
            </a:br>
            <a:br>
              <a:rPr lang="en-US" altLang="zh-CN" b="1" dirty="0"/>
            </a:br>
            <a:br>
              <a:rPr lang="en-US" altLang="zh-CN" b="1" dirty="0"/>
            </a:br>
            <a:r>
              <a:rPr lang="en-US" altLang="zh-CN" sz="5300" b="1" dirty="0"/>
              <a:t> </a:t>
            </a:r>
            <a:br>
              <a:rPr lang="en-US" altLang="zh-CN" sz="5300" b="1" dirty="0"/>
            </a:br>
            <a:br>
              <a:rPr lang="en-US" altLang="zh-CN" sz="6000" b="1" dirty="0"/>
            </a:br>
            <a:br>
              <a:rPr lang="en-US" altLang="zh-CN" sz="6000" b="1" dirty="0"/>
            </a:br>
            <a:r>
              <a:rPr lang="en-US" altLang="zh-CN" sz="6000" b="1" dirty="0"/>
              <a:t>     </a:t>
            </a:r>
            <a:r>
              <a:rPr lang="zh-CN" altLang="en-US" sz="3600" b="1" dirty="0">
                <a:latin typeface="+mj-ea"/>
                <a:ea typeface="+mj-ea"/>
                <a:cs typeface="Times New Roman" panose="02020603050405020304" pitchFamily="18" charset="0"/>
              </a:rPr>
              <a:t>国际知识产权保护：三大体系 </a:t>
            </a:r>
            <a:br>
              <a:rPr lang="en-US" altLang="zh-CN" sz="6000" b="1" dirty="0">
                <a:latin typeface="+mj-ea"/>
                <a:ea typeface="+mj-ea"/>
                <a:cs typeface="Times New Roman" panose="02020603050405020304" pitchFamily="18" charset="0"/>
              </a:rPr>
            </a:br>
            <a:br>
              <a:rPr lang="en-US" altLang="zh-CN" sz="4000" b="1" dirty="0">
                <a:latin typeface="+mj-ea"/>
                <a:ea typeface="+mj-ea"/>
                <a:cs typeface="Times New Roman" panose="02020603050405020304" pitchFamily="18" charset="0"/>
              </a:rPr>
            </a:br>
            <a:br>
              <a:rPr lang="en-US" altLang="zh-CN" sz="2800" b="1" kern="0" dirty="0">
                <a:effectLst/>
                <a:latin typeface="Times New Roman" panose="02020603050405020304" pitchFamily="18" charset="0"/>
                <a:ea typeface="宋体" panose="02010600030101010101" pitchFamily="2" charset="-122"/>
              </a:rPr>
            </a:br>
            <a:br>
              <a:rPr lang="en-US" altLang="zh-CN" sz="2700" b="1" kern="0" dirty="0">
                <a:effectLst/>
                <a:latin typeface="Times New Roman" panose="02020603050405020304" pitchFamily="18" charset="0"/>
                <a:ea typeface="宋体" panose="02010600030101010101" pitchFamily="2" charset="-122"/>
              </a:rPr>
            </a:br>
            <a:r>
              <a:rPr lang="en-US" altLang="zh-CN" sz="2700" b="1" kern="100" dirty="0">
                <a:latin typeface="等线" panose="02010600030101010101" pitchFamily="2" charset="-122"/>
                <a:ea typeface="STZhongsong" panose="02010600040101010101" pitchFamily="2" charset="-122"/>
                <a:cs typeface="Times New Roman" panose="02020603050405020304" pitchFamily="18" charset="0"/>
              </a:rPr>
              <a:t> </a:t>
            </a:r>
            <a:br>
              <a:rPr lang="zh-CN" altLang="zh-CN" sz="8000" kern="100" dirty="0">
                <a:effectLst/>
                <a:latin typeface="等线" panose="02010600030101010101" pitchFamily="2" charset="-122"/>
                <a:ea typeface="等线" panose="02010600030101010101" pitchFamily="2" charset="-122"/>
                <a:cs typeface="Times New Roman" panose="02020603050405020304" pitchFamily="18" charset="0"/>
              </a:rPr>
            </a:br>
            <a:br>
              <a:rPr lang="en-US" altLang="zh-CN" sz="7200" b="1" kern="100" dirty="0">
                <a:effectLst/>
                <a:latin typeface="华文中宋" panose="02010600040101010101" pitchFamily="2" charset="-122"/>
                <a:ea typeface="华文中宋" panose="02010600040101010101" pitchFamily="2" charset="-122"/>
                <a:cs typeface="Times New Roman" panose="02020603050405020304" pitchFamily="18" charset="0"/>
              </a:rPr>
            </a:br>
            <a:br>
              <a:rPr lang="en-US" altLang="zh-CN" sz="5300" b="1" kern="100" dirty="0">
                <a:effectLst/>
                <a:latin typeface="华文中宋" panose="02010600040101010101" pitchFamily="2" charset="-122"/>
                <a:ea typeface="华文中宋" panose="02010600040101010101" pitchFamily="2" charset="-122"/>
                <a:cs typeface="Times New Roman" panose="02020603050405020304" pitchFamily="18" charset="0"/>
              </a:rPr>
            </a:br>
            <a:br>
              <a:rPr lang="en-US" altLang="zh-CN" sz="4000" b="1" dirty="0"/>
            </a:br>
            <a:r>
              <a:rPr lang="en-US" altLang="zh-CN" sz="4000" b="1" dirty="0"/>
              <a:t> </a:t>
            </a:r>
            <a:r>
              <a:rPr lang="en-US" altLang="zh-CN" b="1" dirty="0"/>
              <a:t>     </a:t>
            </a:r>
            <a:br>
              <a:rPr lang="en-US" altLang="zh-CN" b="1" dirty="0"/>
            </a:br>
            <a:r>
              <a:rPr lang="en-US" altLang="zh-CN" b="1" dirty="0"/>
              <a:t>             </a:t>
            </a:r>
            <a:endParaRPr lang="zh-CN" altLang="en-US" b="1" dirty="0"/>
          </a:p>
        </p:txBody>
      </p:sp>
      <p:graphicFrame>
        <p:nvGraphicFramePr>
          <p:cNvPr id="6" name="内容占位符 5">
            <a:extLst>
              <a:ext uri="{FF2B5EF4-FFF2-40B4-BE49-F238E27FC236}">
                <a16:creationId xmlns:a16="http://schemas.microsoft.com/office/drawing/2014/main" id="{86740DA8-AADF-35C8-936A-D79151FCA9B8}"/>
              </a:ext>
            </a:extLst>
          </p:cNvPr>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7" imgW="980952" imgH="1038370" progId="PBrush">
                  <p:embed/>
                </p:oleObj>
              </mc:Choice>
              <mc:Fallback>
                <p:oleObj name="位图图像" r:id="rId7"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日期占位符 7">
            <a:extLst>
              <a:ext uri="{FF2B5EF4-FFF2-40B4-BE49-F238E27FC236}">
                <a16:creationId xmlns:a16="http://schemas.microsoft.com/office/drawing/2014/main" id="{3CC27232-5197-4A38-80E4-9BD7CA272E10}"/>
              </a:ext>
            </a:extLst>
          </p:cNvPr>
          <p:cNvSpPr>
            <a:spLocks noGrp="1"/>
          </p:cNvSpPr>
          <p:nvPr>
            <p:ph type="dt" sz="half" idx="10"/>
          </p:nvPr>
        </p:nvSpPr>
        <p:spPr/>
        <p:txBody>
          <a:bodyPr/>
          <a:lstStyle/>
          <a:p>
            <a:r>
              <a:rPr lang="en-US" altLang="zh-CN"/>
              <a:t>202/12/26/9:30-12:00 </a:t>
            </a:r>
            <a:endParaRPr lang="zh-CN" altLang="en-US"/>
          </a:p>
        </p:txBody>
      </p:sp>
      <p:sp>
        <p:nvSpPr>
          <p:cNvPr id="5" name="页脚占位符 4">
            <a:extLst>
              <a:ext uri="{FF2B5EF4-FFF2-40B4-BE49-F238E27FC236}">
                <a16:creationId xmlns:a16="http://schemas.microsoft.com/office/drawing/2014/main" id="{09A678D3-C36A-1352-F1E9-ABC56F288D97}"/>
              </a:ext>
            </a:extLst>
          </p:cNvPr>
          <p:cNvSpPr>
            <a:spLocks noGrp="1"/>
          </p:cNvSpPr>
          <p:nvPr>
            <p:ph type="ftr" sz="quarter" idx="11"/>
          </p:nvPr>
        </p:nvSpPr>
        <p:spPr/>
        <p:txBody>
          <a:bodyPr/>
          <a:lstStyle/>
          <a:p>
            <a:r>
              <a:rPr lang="zh-CN" altLang="en-US"/>
              <a:t>涉外法治人才讲座</a:t>
            </a:r>
          </a:p>
        </p:txBody>
      </p:sp>
      <p:pic>
        <p:nvPicPr>
          <p:cNvPr id="10" name="图片 9">
            <a:extLst>
              <a:ext uri="{FF2B5EF4-FFF2-40B4-BE49-F238E27FC236}">
                <a16:creationId xmlns:a16="http://schemas.microsoft.com/office/drawing/2014/main" id="{A4F3C065-59E5-0652-DE20-D016BA508A0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66073" y="2060848"/>
            <a:ext cx="1793776" cy="1016473"/>
          </a:xfrm>
          <a:prstGeom prst="rect">
            <a:avLst/>
          </a:prstGeom>
        </p:spPr>
      </p:pic>
      <p:pic>
        <p:nvPicPr>
          <p:cNvPr id="12" name="图片 11">
            <a:extLst>
              <a:ext uri="{FF2B5EF4-FFF2-40B4-BE49-F238E27FC236}">
                <a16:creationId xmlns:a16="http://schemas.microsoft.com/office/drawing/2014/main" id="{DDF96190-08F8-445D-F908-43F04E3D005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93369" y="2274379"/>
            <a:ext cx="1982558" cy="589409"/>
          </a:xfrm>
          <a:prstGeom prst="rect">
            <a:avLst/>
          </a:prstGeom>
        </p:spPr>
      </p:pic>
      <p:pic>
        <p:nvPicPr>
          <p:cNvPr id="14" name="图片 13">
            <a:extLst>
              <a:ext uri="{FF2B5EF4-FFF2-40B4-BE49-F238E27FC236}">
                <a16:creationId xmlns:a16="http://schemas.microsoft.com/office/drawing/2014/main" id="{513BF972-7713-E5A7-A1AB-46A8EBB897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21500" y="1876184"/>
            <a:ext cx="1374800" cy="1385798"/>
          </a:xfrm>
          <a:prstGeom prst="rect">
            <a:avLst/>
          </a:prstGeom>
        </p:spPr>
      </p:pic>
      <p:sp>
        <p:nvSpPr>
          <p:cNvPr id="15" name="矩形 14">
            <a:extLst>
              <a:ext uri="{FF2B5EF4-FFF2-40B4-BE49-F238E27FC236}">
                <a16:creationId xmlns:a16="http://schemas.microsoft.com/office/drawing/2014/main" id="{5C908E7F-FE8C-B64D-4CD5-3DAB7EEFA220}"/>
              </a:ext>
            </a:extLst>
          </p:cNvPr>
          <p:cNvSpPr/>
          <p:nvPr/>
        </p:nvSpPr>
        <p:spPr>
          <a:xfrm>
            <a:off x="4330700" y="5445224"/>
            <a:ext cx="1609452" cy="4621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dirty="0">
                <a:ln w="0"/>
                <a:solidFill>
                  <a:schemeClr val="tx1"/>
                </a:solidFill>
                <a:effectLst>
                  <a:outerShdw blurRad="38100" dist="19050" dir="2700000" algn="tl" rotWithShape="0">
                    <a:schemeClr val="dk1">
                      <a:alpha val="40000"/>
                    </a:schemeClr>
                  </a:outerShdw>
                </a:effectLst>
              </a:rPr>
              <a:t>Plus </a:t>
            </a:r>
            <a:r>
              <a:rPr lang="zh-CN" altLang="en-US" sz="2400" dirty="0">
                <a:ln w="0"/>
                <a:solidFill>
                  <a:schemeClr val="tx1"/>
                </a:solidFill>
                <a:effectLst>
                  <a:outerShdw blurRad="38100" dist="19050" dir="2700000" algn="tl" rotWithShape="0">
                    <a:schemeClr val="dk1">
                      <a:alpha val="40000"/>
                    </a:schemeClr>
                  </a:outerShdw>
                </a:effectLst>
              </a:rPr>
              <a:t>递增</a:t>
            </a:r>
          </a:p>
        </p:txBody>
      </p:sp>
    </p:spTree>
    <p:extLst>
      <p:ext uri="{BB962C8B-B14F-4D97-AF65-F5344CB8AC3E}">
        <p14:creationId xmlns:p14="http://schemas.microsoft.com/office/powerpoint/2010/main" val="37592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74638"/>
            <a:ext cx="7498080" cy="922114"/>
          </a:xfrm>
        </p:spPr>
        <p:txBody>
          <a:bodyPr>
            <a:normAutofit fontScale="90000"/>
          </a:bodyPr>
          <a:lstStyle/>
          <a:p>
            <a:r>
              <a:rPr lang="zh-CN" altLang="en-US" b="1" dirty="0">
                <a:latin typeface="Times New Roman" panose="02020603050405020304" pitchFamily="18" charset="0"/>
                <a:cs typeface="Times New Roman" panose="02020603050405020304" pitchFamily="18" charset="0"/>
              </a:rPr>
              <a:t> </a:t>
            </a:r>
            <a:r>
              <a:rPr lang="zh-CN" altLang="en-US" sz="3600" b="1" dirty="0">
                <a:latin typeface="Times New Roman" panose="02020603050405020304" pitchFamily="18" charset="0"/>
                <a:cs typeface="Times New Roman" panose="02020603050405020304" pitchFamily="18" charset="0"/>
              </a:rPr>
              <a:t>区域经贸协定的知识产权规则新发展                            </a:t>
            </a:r>
            <a:br>
              <a:rPr lang="en-US" altLang="zh-CN" sz="3600" b="1" dirty="0">
                <a:latin typeface="Times New Roman" panose="02020603050405020304" pitchFamily="18" charset="0"/>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RTAs</a:t>
            </a:r>
            <a:r>
              <a:rPr lang="zh-CN" altLang="en-US" sz="2400" b="1" dirty="0">
                <a:latin typeface="Times New Roman" panose="02020603050405020304" pitchFamily="18" charset="0"/>
                <a:cs typeface="Times New Roman" panose="02020603050405020304" pitchFamily="18" charset="0"/>
              </a:rPr>
              <a:t>体系</a:t>
            </a:r>
            <a:r>
              <a:rPr lang="en-US" altLang="zh-CN" sz="2400" b="1" dirty="0">
                <a:latin typeface="Times New Roman" panose="02020603050405020304" pitchFamily="18" charset="0"/>
                <a:cs typeface="Times New Roman" panose="02020603050405020304" pitchFamily="18" charset="0"/>
              </a:rPr>
              <a:t>/IP</a:t>
            </a:r>
            <a:r>
              <a:rPr lang="zh-CN" altLang="en-US" sz="2400" b="1" dirty="0">
                <a:latin typeface="Times New Roman" panose="02020603050405020304" pitchFamily="18" charset="0"/>
                <a:cs typeface="Times New Roman" panose="02020603050405020304" pitchFamily="18" charset="0"/>
              </a:rPr>
              <a:t> 递增</a:t>
            </a:r>
            <a:endParaRPr lang="zh-CN" altLang="en-US" b="1" dirty="0">
              <a:latin typeface="Times New Roman" panose="02020603050405020304" pitchFamily="18" charset="0"/>
              <a:cs typeface="Times New Roman" panose="02020603050405020304" pitchFamily="18" charset="0"/>
            </a:endParaRPr>
          </a:p>
        </p:txBody>
      </p:sp>
      <p:sp>
        <p:nvSpPr>
          <p:cNvPr id="8" name="内容占位符 7">
            <a:extLst>
              <a:ext uri="{FF2B5EF4-FFF2-40B4-BE49-F238E27FC236}">
                <a16:creationId xmlns:a16="http://schemas.microsoft.com/office/drawing/2014/main" id="{65F7D2E5-29E3-42DE-9879-7DEB3C5586F6}"/>
              </a:ext>
            </a:extLst>
          </p:cNvPr>
          <p:cNvSpPr>
            <a:spLocks noGrp="1"/>
          </p:cNvSpPr>
          <p:nvPr>
            <p:ph idx="1"/>
          </p:nvPr>
        </p:nvSpPr>
        <p:spPr>
          <a:xfrm>
            <a:off x="1435608" y="1196752"/>
            <a:ext cx="7498080" cy="5051648"/>
          </a:xfrm>
        </p:spPr>
        <p:txBody>
          <a:bodyPr>
            <a:normAutofit/>
          </a:bodyPr>
          <a:lstStyle/>
          <a:p>
            <a:pPr algn="l"/>
            <a:r>
              <a:rPr lang="en-US" altLang="zh-CN" sz="1600" b="1" i="0" dirty="0" err="1">
                <a:solidFill>
                  <a:srgbClr val="000000"/>
                </a:solidFill>
                <a:effectLst/>
                <a:highlight>
                  <a:srgbClr val="FFFFFF"/>
                </a:highlight>
                <a:latin typeface="Times New Roman" panose="02020603050405020304" pitchFamily="18" charset="0"/>
                <a:cs typeface="Times New Roman" panose="02020603050405020304" pitchFamily="18" charset="0"/>
              </a:rPr>
              <a:t>N°of</a:t>
            </a:r>
            <a:r>
              <a:rPr lang="en-US" altLang="zh-CN" sz="1600" b="1" i="0" dirty="0">
                <a:solidFill>
                  <a:srgbClr val="000000"/>
                </a:solidFill>
                <a:effectLst/>
                <a:highlight>
                  <a:srgbClr val="FFFFFF"/>
                </a:highlight>
                <a:latin typeface="Times New Roman" panose="02020603050405020304" pitchFamily="18" charset="0"/>
                <a:cs typeface="Times New Roman" panose="02020603050405020304" pitchFamily="18" charset="0"/>
              </a:rPr>
              <a:t> RTAs in force: </a:t>
            </a:r>
            <a:r>
              <a:rPr lang="en-US" altLang="zh-CN" sz="1600" b="1" i="0" dirty="0">
                <a:solidFill>
                  <a:srgbClr val="00AEFF"/>
                </a:solidFill>
                <a:effectLst/>
                <a:highlight>
                  <a:srgbClr val="FFFFFF"/>
                </a:highlight>
                <a:latin typeface="Times New Roman" panose="02020603050405020304" pitchFamily="18" charset="0"/>
                <a:cs typeface="Times New Roman" panose="02020603050405020304" pitchFamily="18" charset="0"/>
              </a:rPr>
              <a:t>373</a:t>
            </a:r>
            <a:endParaRPr lang="en-US" altLang="zh-CN" sz="1600" b="1" i="0" dirty="0">
              <a:solidFill>
                <a:srgbClr val="000000"/>
              </a:solidFill>
              <a:effectLst/>
              <a:highlight>
                <a:srgbClr val="FFFFFF"/>
              </a:highlight>
              <a:latin typeface="Times New Roman" panose="02020603050405020304" pitchFamily="18" charset="0"/>
              <a:cs typeface="Times New Roman" panose="02020603050405020304" pitchFamily="18" charset="0"/>
            </a:endParaRPr>
          </a:p>
          <a:p>
            <a:pPr algn="l"/>
            <a:r>
              <a:rPr lang="en-US" altLang="zh-CN" sz="1600" b="1" i="0" dirty="0">
                <a:solidFill>
                  <a:srgbClr val="000000"/>
                </a:solidFill>
                <a:effectLst/>
                <a:highlight>
                  <a:srgbClr val="FFFFFF"/>
                </a:highlight>
                <a:latin typeface="Times New Roman" panose="02020603050405020304" pitchFamily="18" charset="0"/>
                <a:cs typeface="Times New Roman" panose="02020603050405020304" pitchFamily="18" charset="0"/>
              </a:rPr>
              <a:t>Notifications made pursuant to:</a:t>
            </a:r>
          </a:p>
          <a:p>
            <a:pPr algn="l">
              <a:buFont typeface="Arial" panose="020B0604020202020204" pitchFamily="34" charset="0"/>
              <a:buChar char="•"/>
            </a:pPr>
            <a:r>
              <a:rPr lang="en-US" altLang="zh-CN" sz="1600" b="1" i="0" dirty="0">
                <a:solidFill>
                  <a:srgbClr val="000000"/>
                </a:solidFill>
                <a:effectLst/>
                <a:highlight>
                  <a:srgbClr val="FFFFFF"/>
                </a:highlight>
                <a:latin typeface="Times New Roman" panose="02020603050405020304" pitchFamily="18" charset="0"/>
                <a:cs typeface="Times New Roman" panose="02020603050405020304" pitchFamily="18" charset="0"/>
              </a:rPr>
              <a:t>GATT Art XXIV: </a:t>
            </a:r>
            <a:r>
              <a:rPr lang="en-US" altLang="zh-CN" sz="1600" b="1" i="0" dirty="0">
                <a:solidFill>
                  <a:srgbClr val="00AEFF"/>
                </a:solidFill>
                <a:effectLst/>
                <a:highlight>
                  <a:srgbClr val="FFFFFF"/>
                </a:highlight>
                <a:latin typeface="Times New Roman" panose="02020603050405020304" pitchFamily="18" charset="0"/>
                <a:cs typeface="Times New Roman" panose="02020603050405020304" pitchFamily="18" charset="0"/>
              </a:rPr>
              <a:t>340</a:t>
            </a:r>
          </a:p>
          <a:p>
            <a:pPr marL="82296" indent="0" algn="l">
              <a:buNone/>
            </a:pPr>
            <a:r>
              <a:rPr lang="en-US" altLang="zh-CN" sz="2000" b="1" dirty="0">
                <a:latin typeface="Times New Roman" panose="02020603050405020304" pitchFamily="18" charset="0"/>
                <a:cs typeface="Times New Roman" panose="02020603050405020304" pitchFamily="18" charset="0"/>
              </a:rPr>
              <a:t>   RCEP</a:t>
            </a: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11</a:t>
            </a:r>
            <a:r>
              <a:rPr lang="zh-CN" altLang="en-US" sz="2000" b="1" dirty="0">
                <a:latin typeface="Times New Roman" panose="02020603050405020304" pitchFamily="18" charset="0"/>
                <a:cs typeface="Times New Roman" panose="02020603050405020304" pitchFamily="18" charset="0"/>
              </a:rPr>
              <a:t>章</a:t>
            </a:r>
            <a:r>
              <a:rPr lang="en-US" altLang="zh-CN" sz="2000" b="1" dirty="0">
                <a:latin typeface="Times New Roman" panose="02020603050405020304" pitchFamily="18" charset="0"/>
                <a:cs typeface="Times New Roman" panose="02020603050405020304" pitchFamily="18" charset="0"/>
              </a:rPr>
              <a:t>IP          </a:t>
            </a:r>
            <a:r>
              <a:rPr lang="en-US" altLang="zh-CN" sz="2000" b="1" dirty="0">
                <a:solidFill>
                  <a:srgbClr val="C00000"/>
                </a:solidFill>
                <a:latin typeface="Times New Roman" panose="02020603050405020304" pitchFamily="18" charset="0"/>
                <a:cs typeface="Times New Roman" panose="02020603050405020304" pitchFamily="18" charset="0"/>
              </a:rPr>
              <a:t>CPTPP</a:t>
            </a: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18</a:t>
            </a:r>
            <a:r>
              <a:rPr lang="zh-CN" altLang="en-US" sz="2000" b="1" dirty="0">
                <a:latin typeface="Times New Roman" panose="02020603050405020304" pitchFamily="18" charset="0"/>
                <a:cs typeface="Times New Roman" panose="02020603050405020304" pitchFamily="18" charset="0"/>
              </a:rPr>
              <a:t>章</a:t>
            </a:r>
            <a:r>
              <a:rPr lang="en-US" altLang="zh-CN" sz="2000" b="1" dirty="0">
                <a:latin typeface="Times New Roman" panose="02020603050405020304" pitchFamily="18" charset="0"/>
                <a:cs typeface="Times New Roman" panose="02020603050405020304" pitchFamily="18" charset="0"/>
              </a:rPr>
              <a:t>IP          USMCA</a:t>
            </a: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20</a:t>
            </a:r>
            <a:r>
              <a:rPr lang="zh-CN" altLang="en-US" sz="2000" b="1" dirty="0">
                <a:latin typeface="Times New Roman" panose="02020603050405020304" pitchFamily="18" charset="0"/>
                <a:cs typeface="Times New Roman" panose="02020603050405020304" pitchFamily="18" charset="0"/>
              </a:rPr>
              <a:t>章</a:t>
            </a:r>
            <a:r>
              <a:rPr lang="en-US" altLang="zh-CN" sz="2000" b="1" dirty="0">
                <a:latin typeface="Times New Roman" panose="02020603050405020304" pitchFamily="18" charset="0"/>
                <a:cs typeface="Times New Roman" panose="02020603050405020304" pitchFamily="18" charset="0"/>
              </a:rPr>
              <a:t>IP</a:t>
            </a:r>
          </a:p>
          <a:p>
            <a:pPr>
              <a:lnSpc>
                <a:spcPct val="200000"/>
              </a:lnSpc>
            </a:pPr>
            <a:endParaRPr lang="en-US" altLang="zh-CN" sz="2400" b="1" dirty="0">
              <a:latin typeface="+mj-ea"/>
              <a:ea typeface="+mj-ea"/>
              <a:cs typeface="Times New Roman" panose="02020603050405020304" pitchFamily="18" charset="0"/>
            </a:endParaRPr>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a:extLst>
              <a:ext uri="{FF2B5EF4-FFF2-40B4-BE49-F238E27FC236}">
                <a16:creationId xmlns:a16="http://schemas.microsoft.com/office/drawing/2014/main" id="{24F2D349-CE7F-48EE-B1FE-7388AC2E042A}"/>
              </a:ext>
            </a:extLst>
          </p:cNvPr>
          <p:cNvSpPr>
            <a:spLocks noGrp="1"/>
          </p:cNvSpPr>
          <p:nvPr>
            <p:ph type="dt" sz="half" idx="10"/>
          </p:nvPr>
        </p:nvSpPr>
        <p:spPr/>
        <p:txBody>
          <a:bodyPr/>
          <a:lstStyle/>
          <a:p>
            <a:r>
              <a:rPr lang="en-US" altLang="zh-CN"/>
              <a:t>202/12/26/9:30-12:00 </a:t>
            </a:r>
            <a:endParaRPr lang="zh-CN" altLang="en-US"/>
          </a:p>
        </p:txBody>
      </p:sp>
      <p:sp>
        <p:nvSpPr>
          <p:cNvPr id="4" name="页脚占位符 3">
            <a:extLst>
              <a:ext uri="{FF2B5EF4-FFF2-40B4-BE49-F238E27FC236}">
                <a16:creationId xmlns:a16="http://schemas.microsoft.com/office/drawing/2014/main" id="{915EB069-9305-C674-5217-FF0DD285579B}"/>
              </a:ext>
            </a:extLst>
          </p:cNvPr>
          <p:cNvSpPr>
            <a:spLocks noGrp="1"/>
          </p:cNvSpPr>
          <p:nvPr>
            <p:ph type="ftr" sz="quarter" idx="11"/>
          </p:nvPr>
        </p:nvSpPr>
        <p:spPr/>
        <p:txBody>
          <a:bodyPr/>
          <a:lstStyle/>
          <a:p>
            <a:r>
              <a:rPr lang="zh-CN" altLang="en-US"/>
              <a:t>涉外法治人才讲座</a:t>
            </a:r>
          </a:p>
        </p:txBody>
      </p:sp>
      <p:sp>
        <p:nvSpPr>
          <p:cNvPr id="5" name="矩形 4">
            <a:extLst>
              <a:ext uri="{FF2B5EF4-FFF2-40B4-BE49-F238E27FC236}">
                <a16:creationId xmlns:a16="http://schemas.microsoft.com/office/drawing/2014/main" id="{BF16A9E7-B2E8-0D68-C335-4D6B51A3244E}"/>
              </a:ext>
            </a:extLst>
          </p:cNvPr>
          <p:cNvSpPr/>
          <p:nvPr/>
        </p:nvSpPr>
        <p:spPr>
          <a:xfrm>
            <a:off x="1673679" y="2591420"/>
            <a:ext cx="2088232" cy="3656979"/>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1</a:t>
            </a:r>
            <a:r>
              <a:rPr lang="zh-CN" altLang="en-US" sz="1400" dirty="0">
                <a:solidFill>
                  <a:schemeClr val="tx1"/>
                </a:solidFill>
                <a:latin typeface="Times New Roman" panose="02020603050405020304" pitchFamily="18" charset="0"/>
                <a:cs typeface="Times New Roman" panose="02020603050405020304" pitchFamily="18" charset="0"/>
              </a:rPr>
              <a:t>节总则与基本原则</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2</a:t>
            </a:r>
            <a:r>
              <a:rPr lang="zh-CN" altLang="en-US" sz="1400" dirty="0">
                <a:solidFill>
                  <a:schemeClr val="tx1"/>
                </a:solidFill>
                <a:latin typeface="Times New Roman" panose="02020603050405020304" pitchFamily="18" charset="0"/>
                <a:cs typeface="Times New Roman" panose="02020603050405020304" pitchFamily="18" charset="0"/>
              </a:rPr>
              <a:t>节版权及相邻权</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3</a:t>
            </a:r>
            <a:r>
              <a:rPr lang="zh-CN" altLang="en-US" sz="1400" dirty="0">
                <a:solidFill>
                  <a:schemeClr val="tx1"/>
                </a:solidFill>
                <a:latin typeface="Times New Roman" panose="02020603050405020304" pitchFamily="18" charset="0"/>
                <a:cs typeface="Times New Roman" panose="02020603050405020304" pitchFamily="18" charset="0"/>
              </a:rPr>
              <a:t>节商标</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4</a:t>
            </a:r>
            <a:r>
              <a:rPr lang="zh-CN" altLang="en-US" sz="1400" dirty="0">
                <a:solidFill>
                  <a:schemeClr val="tx1"/>
                </a:solidFill>
                <a:latin typeface="Times New Roman" panose="02020603050405020304" pitchFamily="18" charset="0"/>
                <a:cs typeface="Times New Roman" panose="02020603050405020304" pitchFamily="18" charset="0"/>
              </a:rPr>
              <a:t>节地理标志</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5</a:t>
            </a:r>
            <a:r>
              <a:rPr lang="zh-CN" altLang="en-US" sz="1400" dirty="0">
                <a:solidFill>
                  <a:schemeClr val="tx1"/>
                </a:solidFill>
                <a:latin typeface="Times New Roman" panose="02020603050405020304" pitchFamily="18" charset="0"/>
                <a:cs typeface="Times New Roman" panose="02020603050405020304" pitchFamily="18" charset="0"/>
              </a:rPr>
              <a:t>节专利</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6</a:t>
            </a:r>
            <a:r>
              <a:rPr lang="zh-CN" altLang="en-US" sz="1400" dirty="0">
                <a:solidFill>
                  <a:schemeClr val="tx1"/>
                </a:solidFill>
                <a:latin typeface="Times New Roman" panose="02020603050405020304" pitchFamily="18" charset="0"/>
                <a:cs typeface="Times New Roman" panose="02020603050405020304" pitchFamily="18" charset="0"/>
              </a:rPr>
              <a:t>节工业设计</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7</a:t>
            </a:r>
            <a:r>
              <a:rPr lang="zh-CN" altLang="en-US" sz="1400" dirty="0">
                <a:solidFill>
                  <a:schemeClr val="tx1"/>
                </a:solidFill>
                <a:latin typeface="Times New Roman" panose="02020603050405020304" pitchFamily="18" charset="0"/>
                <a:cs typeface="Times New Roman" panose="02020603050405020304" pitchFamily="18" charset="0"/>
              </a:rPr>
              <a:t>节遗传资源、传统知 </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en-US" altLang="zh-CN" sz="1400" dirty="0">
                <a:solidFill>
                  <a:schemeClr val="tx1"/>
                </a:solidFill>
                <a:latin typeface="Times New Roman" panose="02020603050405020304" pitchFamily="18" charset="0"/>
                <a:cs typeface="Times New Roman" panose="02020603050405020304" pitchFamily="18" charset="0"/>
              </a:rPr>
              <a:t>        </a:t>
            </a:r>
            <a:r>
              <a:rPr lang="zh-CN" altLang="en-US" sz="1400" dirty="0">
                <a:solidFill>
                  <a:schemeClr val="tx1"/>
                </a:solidFill>
                <a:latin typeface="Times New Roman" panose="02020603050405020304" pitchFamily="18" charset="0"/>
                <a:cs typeface="Times New Roman" panose="02020603050405020304" pitchFamily="18" charset="0"/>
              </a:rPr>
              <a:t>识与民间文学艺术</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8</a:t>
            </a:r>
            <a:r>
              <a:rPr lang="zh-CN" altLang="en-US" sz="1400" dirty="0">
                <a:solidFill>
                  <a:schemeClr val="tx1"/>
                </a:solidFill>
                <a:latin typeface="Times New Roman" panose="02020603050405020304" pitchFamily="18" charset="0"/>
                <a:cs typeface="Times New Roman" panose="02020603050405020304" pitchFamily="18" charset="0"/>
              </a:rPr>
              <a:t>节不正当竞争</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9</a:t>
            </a:r>
            <a:r>
              <a:rPr lang="zh-CN" altLang="en-US" sz="1400" dirty="0">
                <a:solidFill>
                  <a:schemeClr val="tx1"/>
                </a:solidFill>
                <a:latin typeface="Times New Roman" panose="02020603050405020304" pitchFamily="18" charset="0"/>
                <a:cs typeface="Times New Roman" panose="02020603050405020304" pitchFamily="18" charset="0"/>
              </a:rPr>
              <a:t>节国名</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10</a:t>
            </a:r>
            <a:r>
              <a:rPr lang="zh-CN" altLang="en-US" sz="1400" dirty="0">
                <a:solidFill>
                  <a:schemeClr val="tx1"/>
                </a:solidFill>
                <a:latin typeface="Times New Roman" panose="02020603050405020304" pitchFamily="18" charset="0"/>
                <a:cs typeface="Times New Roman" panose="02020603050405020304" pitchFamily="18" charset="0"/>
              </a:rPr>
              <a:t>节知识产权权利的</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en-US" altLang="zh-CN" sz="1400" dirty="0">
                <a:solidFill>
                  <a:schemeClr val="tx1"/>
                </a:solidFill>
                <a:latin typeface="Times New Roman" panose="02020603050405020304" pitchFamily="18" charset="0"/>
                <a:cs typeface="Times New Roman" panose="02020603050405020304" pitchFamily="18" charset="0"/>
              </a:rPr>
              <a:t>          </a:t>
            </a:r>
            <a:r>
              <a:rPr lang="zh-CN" altLang="en-US" sz="1400" dirty="0">
                <a:solidFill>
                  <a:schemeClr val="tx1"/>
                </a:solidFill>
                <a:latin typeface="Times New Roman" panose="02020603050405020304" pitchFamily="18" charset="0"/>
                <a:cs typeface="Times New Roman" panose="02020603050405020304" pitchFamily="18" charset="0"/>
              </a:rPr>
              <a:t>实施</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11</a:t>
            </a:r>
            <a:r>
              <a:rPr lang="zh-CN" altLang="en-US" sz="1400" dirty="0">
                <a:solidFill>
                  <a:schemeClr val="tx1"/>
                </a:solidFill>
                <a:latin typeface="Times New Roman" panose="02020603050405020304" pitchFamily="18" charset="0"/>
                <a:cs typeface="Times New Roman" panose="02020603050405020304" pitchFamily="18" charset="0"/>
              </a:rPr>
              <a:t>节合作与磋商</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12</a:t>
            </a:r>
            <a:r>
              <a:rPr lang="zh-CN" altLang="en-US" sz="1400" dirty="0">
                <a:solidFill>
                  <a:schemeClr val="tx1"/>
                </a:solidFill>
                <a:latin typeface="Times New Roman" panose="02020603050405020304" pitchFamily="18" charset="0"/>
                <a:cs typeface="Times New Roman" panose="02020603050405020304" pitchFamily="18" charset="0"/>
              </a:rPr>
              <a:t>节透明度</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13</a:t>
            </a:r>
            <a:r>
              <a:rPr lang="zh-CN" altLang="en-US" sz="1400" dirty="0">
                <a:solidFill>
                  <a:schemeClr val="tx1"/>
                </a:solidFill>
                <a:latin typeface="Times New Roman" panose="02020603050405020304" pitchFamily="18" charset="0"/>
                <a:cs typeface="Times New Roman" panose="02020603050405020304" pitchFamily="18" charset="0"/>
              </a:rPr>
              <a:t>节过渡期与技术援</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en-US" altLang="zh-CN" sz="1400" dirty="0">
                <a:solidFill>
                  <a:schemeClr val="tx1"/>
                </a:solidFill>
                <a:latin typeface="Times New Roman" panose="02020603050405020304" pitchFamily="18" charset="0"/>
                <a:cs typeface="Times New Roman" panose="02020603050405020304" pitchFamily="18" charset="0"/>
              </a:rPr>
              <a:t>          </a:t>
            </a:r>
            <a:r>
              <a:rPr lang="zh-CN" altLang="en-US" sz="1400" dirty="0">
                <a:solidFill>
                  <a:schemeClr val="tx1"/>
                </a:solidFill>
                <a:latin typeface="Times New Roman" panose="02020603050405020304" pitchFamily="18" charset="0"/>
                <a:cs typeface="Times New Roman" panose="02020603050405020304" pitchFamily="18" charset="0"/>
              </a:rPr>
              <a:t>助</a:t>
            </a:r>
            <a:endParaRPr lang="en-US" altLang="zh-CN" sz="1400" dirty="0">
              <a:solidFill>
                <a:schemeClr val="tx1"/>
              </a:solidFill>
              <a:latin typeface="Times New Roman" panose="02020603050405020304" pitchFamily="18" charset="0"/>
              <a:cs typeface="Times New Roman" panose="02020603050405020304" pitchFamily="18" charset="0"/>
            </a:endParaRPr>
          </a:p>
          <a:p>
            <a:r>
              <a:rPr lang="zh-CN" altLang="en-US" sz="1400" dirty="0">
                <a:solidFill>
                  <a:schemeClr val="tx1"/>
                </a:solidFill>
                <a:latin typeface="Times New Roman" panose="02020603050405020304" pitchFamily="18" charset="0"/>
                <a:cs typeface="Times New Roman" panose="02020603050405020304" pitchFamily="18" charset="0"/>
              </a:rPr>
              <a:t>第</a:t>
            </a:r>
            <a:r>
              <a:rPr lang="en-US" altLang="zh-CN" sz="1400" dirty="0">
                <a:solidFill>
                  <a:schemeClr val="tx1"/>
                </a:solidFill>
                <a:latin typeface="Times New Roman" panose="02020603050405020304" pitchFamily="18" charset="0"/>
                <a:cs typeface="Times New Roman" panose="02020603050405020304" pitchFamily="18" charset="0"/>
              </a:rPr>
              <a:t>14</a:t>
            </a:r>
            <a:r>
              <a:rPr lang="zh-CN" altLang="en-US" sz="1400" dirty="0">
                <a:solidFill>
                  <a:schemeClr val="tx1"/>
                </a:solidFill>
                <a:latin typeface="Times New Roman" panose="02020603050405020304" pitchFamily="18" charset="0"/>
                <a:cs typeface="Times New Roman" panose="02020603050405020304" pitchFamily="18" charset="0"/>
              </a:rPr>
              <a:t>节程序事项</a:t>
            </a:r>
          </a:p>
        </p:txBody>
      </p:sp>
      <p:sp>
        <p:nvSpPr>
          <p:cNvPr id="9" name="矩形 8">
            <a:extLst>
              <a:ext uri="{FF2B5EF4-FFF2-40B4-BE49-F238E27FC236}">
                <a16:creationId xmlns:a16="http://schemas.microsoft.com/office/drawing/2014/main" id="{2390B0D1-DA28-2961-D70C-4390E4E60AF7}"/>
              </a:ext>
            </a:extLst>
          </p:cNvPr>
          <p:cNvSpPr/>
          <p:nvPr/>
        </p:nvSpPr>
        <p:spPr>
          <a:xfrm>
            <a:off x="4067944" y="2591420"/>
            <a:ext cx="2160240" cy="36569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tx1"/>
                </a:solidFill>
              </a:rPr>
              <a:t>第</a:t>
            </a:r>
            <a:r>
              <a:rPr lang="en-US" altLang="zh-CN" sz="1600" dirty="0">
                <a:solidFill>
                  <a:schemeClr val="tx1"/>
                </a:solidFill>
              </a:rPr>
              <a:t>1</a:t>
            </a:r>
            <a:r>
              <a:rPr lang="zh-CN" altLang="en-US" sz="1600" dirty="0">
                <a:solidFill>
                  <a:schemeClr val="tx1"/>
                </a:solidFill>
              </a:rPr>
              <a:t>节 总则</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2</a:t>
            </a:r>
            <a:r>
              <a:rPr lang="zh-CN" altLang="en-US" sz="1600" dirty="0">
                <a:solidFill>
                  <a:schemeClr val="tx1"/>
                </a:solidFill>
              </a:rPr>
              <a:t>节 合作</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3</a:t>
            </a:r>
            <a:r>
              <a:rPr lang="zh-CN" altLang="en-US" sz="1600" dirty="0">
                <a:solidFill>
                  <a:schemeClr val="tx1"/>
                </a:solidFill>
              </a:rPr>
              <a:t>节 商标</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4</a:t>
            </a:r>
            <a:r>
              <a:rPr lang="zh-CN" altLang="en-US" sz="1600" dirty="0">
                <a:solidFill>
                  <a:schemeClr val="tx1"/>
                </a:solidFill>
              </a:rPr>
              <a:t>节 国名</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5</a:t>
            </a:r>
            <a:r>
              <a:rPr lang="zh-CN" altLang="en-US" sz="1600" dirty="0">
                <a:solidFill>
                  <a:schemeClr val="tx1"/>
                </a:solidFill>
              </a:rPr>
              <a:t>节 地理标志</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6</a:t>
            </a:r>
            <a:r>
              <a:rPr lang="zh-CN" altLang="en-US" sz="1600" dirty="0">
                <a:solidFill>
                  <a:schemeClr val="tx1"/>
                </a:solidFill>
              </a:rPr>
              <a:t>节 专利与未披露  </a:t>
            </a:r>
            <a:endParaRPr lang="en-US" altLang="zh-CN" sz="1600" dirty="0">
              <a:solidFill>
                <a:schemeClr val="tx1"/>
              </a:solidFill>
            </a:endParaRPr>
          </a:p>
          <a:p>
            <a:r>
              <a:rPr lang="en-US" altLang="zh-CN" sz="1600" dirty="0">
                <a:solidFill>
                  <a:schemeClr val="tx1"/>
                </a:solidFill>
              </a:rPr>
              <a:t>         </a:t>
            </a:r>
            <a:r>
              <a:rPr lang="zh-CN" altLang="en-US" sz="1600" dirty="0">
                <a:solidFill>
                  <a:schemeClr val="tx1"/>
                </a:solidFill>
              </a:rPr>
              <a:t>试验或其他数据</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7</a:t>
            </a:r>
            <a:r>
              <a:rPr lang="zh-CN" altLang="en-US" sz="1600" dirty="0">
                <a:solidFill>
                  <a:schemeClr val="tx1"/>
                </a:solidFill>
              </a:rPr>
              <a:t>节 工业设计</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8</a:t>
            </a:r>
            <a:r>
              <a:rPr lang="zh-CN" altLang="en-US" sz="1600" dirty="0">
                <a:solidFill>
                  <a:schemeClr val="tx1"/>
                </a:solidFill>
              </a:rPr>
              <a:t>节 版权及相邻权</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9</a:t>
            </a:r>
            <a:r>
              <a:rPr lang="zh-CN" altLang="en-US" sz="1600" dirty="0">
                <a:solidFill>
                  <a:schemeClr val="tx1"/>
                </a:solidFill>
              </a:rPr>
              <a:t>节 执法</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10</a:t>
            </a:r>
            <a:r>
              <a:rPr lang="zh-CN" altLang="en-US" sz="1600" dirty="0">
                <a:solidFill>
                  <a:schemeClr val="tx1"/>
                </a:solidFill>
              </a:rPr>
              <a:t>节 互联网提供商</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11</a:t>
            </a:r>
            <a:r>
              <a:rPr lang="zh-CN" altLang="en-US" sz="1600" dirty="0">
                <a:solidFill>
                  <a:schemeClr val="tx1"/>
                </a:solidFill>
              </a:rPr>
              <a:t>节 最后安排</a:t>
            </a:r>
          </a:p>
        </p:txBody>
      </p:sp>
      <p:sp>
        <p:nvSpPr>
          <p:cNvPr id="10" name="矩形 9">
            <a:extLst>
              <a:ext uri="{FF2B5EF4-FFF2-40B4-BE49-F238E27FC236}">
                <a16:creationId xmlns:a16="http://schemas.microsoft.com/office/drawing/2014/main" id="{54F5C78D-D46B-724C-3E7E-07946938191F}"/>
              </a:ext>
            </a:extLst>
          </p:cNvPr>
          <p:cNvSpPr/>
          <p:nvPr/>
        </p:nvSpPr>
        <p:spPr>
          <a:xfrm>
            <a:off x="6588224" y="2591420"/>
            <a:ext cx="2160240" cy="36569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tx1"/>
                </a:solidFill>
              </a:rPr>
              <a:t>第</a:t>
            </a:r>
            <a:r>
              <a:rPr lang="en-US" altLang="zh-CN" sz="1600" dirty="0">
                <a:solidFill>
                  <a:schemeClr val="tx1"/>
                </a:solidFill>
              </a:rPr>
              <a:t>1</a:t>
            </a:r>
            <a:r>
              <a:rPr lang="zh-CN" altLang="en-US" sz="1600" dirty="0">
                <a:solidFill>
                  <a:schemeClr val="tx1"/>
                </a:solidFill>
              </a:rPr>
              <a:t>节 总则</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2</a:t>
            </a:r>
            <a:r>
              <a:rPr lang="zh-CN" altLang="en-US" sz="1600" dirty="0">
                <a:solidFill>
                  <a:schemeClr val="tx1"/>
                </a:solidFill>
              </a:rPr>
              <a:t>节 合作</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3</a:t>
            </a:r>
            <a:r>
              <a:rPr lang="zh-CN" altLang="en-US" sz="1600" dirty="0">
                <a:solidFill>
                  <a:schemeClr val="tx1"/>
                </a:solidFill>
              </a:rPr>
              <a:t>节 商标</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4</a:t>
            </a:r>
            <a:r>
              <a:rPr lang="zh-CN" altLang="en-US" sz="1600" dirty="0">
                <a:solidFill>
                  <a:schemeClr val="tx1"/>
                </a:solidFill>
              </a:rPr>
              <a:t>节 国名</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5</a:t>
            </a:r>
            <a:r>
              <a:rPr lang="zh-CN" altLang="en-US" sz="1600" dirty="0">
                <a:solidFill>
                  <a:schemeClr val="tx1"/>
                </a:solidFill>
              </a:rPr>
              <a:t>节 地理标志</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6</a:t>
            </a:r>
            <a:r>
              <a:rPr lang="zh-CN" altLang="en-US" sz="1600" dirty="0">
                <a:solidFill>
                  <a:schemeClr val="tx1"/>
                </a:solidFill>
              </a:rPr>
              <a:t>节 专利与未披露  </a:t>
            </a:r>
            <a:endParaRPr lang="en-US" altLang="zh-CN" sz="1600" dirty="0">
              <a:solidFill>
                <a:schemeClr val="tx1"/>
              </a:solidFill>
            </a:endParaRPr>
          </a:p>
          <a:p>
            <a:r>
              <a:rPr lang="en-US" altLang="zh-CN" sz="1600" dirty="0">
                <a:solidFill>
                  <a:schemeClr val="tx1"/>
                </a:solidFill>
              </a:rPr>
              <a:t>         </a:t>
            </a:r>
            <a:r>
              <a:rPr lang="zh-CN" altLang="en-US" sz="1600" dirty="0">
                <a:solidFill>
                  <a:schemeClr val="tx1"/>
                </a:solidFill>
              </a:rPr>
              <a:t>试验或其他数据</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7</a:t>
            </a:r>
            <a:r>
              <a:rPr lang="zh-CN" altLang="en-US" sz="1600" dirty="0">
                <a:solidFill>
                  <a:schemeClr val="tx1"/>
                </a:solidFill>
              </a:rPr>
              <a:t>节 工业设计</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8</a:t>
            </a:r>
            <a:r>
              <a:rPr lang="zh-CN" altLang="en-US" sz="1600" dirty="0">
                <a:solidFill>
                  <a:schemeClr val="tx1"/>
                </a:solidFill>
              </a:rPr>
              <a:t>节 版权及相邻权</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9</a:t>
            </a:r>
            <a:r>
              <a:rPr lang="zh-CN" altLang="en-US" sz="1600" dirty="0">
                <a:solidFill>
                  <a:schemeClr val="tx1"/>
                </a:solidFill>
              </a:rPr>
              <a:t>节 执法</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10</a:t>
            </a:r>
            <a:r>
              <a:rPr lang="zh-CN" altLang="en-US" sz="1600" dirty="0">
                <a:solidFill>
                  <a:schemeClr val="tx1"/>
                </a:solidFill>
              </a:rPr>
              <a:t>节 互联网提供商</a:t>
            </a:r>
            <a:endParaRPr lang="en-US" altLang="zh-CN" sz="1600" dirty="0">
              <a:solidFill>
                <a:schemeClr val="tx1"/>
              </a:solidFill>
            </a:endParaRPr>
          </a:p>
          <a:p>
            <a:r>
              <a:rPr lang="zh-CN" altLang="en-US" sz="1600" dirty="0">
                <a:solidFill>
                  <a:schemeClr val="tx1"/>
                </a:solidFill>
              </a:rPr>
              <a:t>第</a:t>
            </a:r>
            <a:r>
              <a:rPr lang="en-US" altLang="zh-CN" sz="1600" dirty="0">
                <a:solidFill>
                  <a:schemeClr val="tx1"/>
                </a:solidFill>
              </a:rPr>
              <a:t>11</a:t>
            </a:r>
            <a:r>
              <a:rPr lang="zh-CN" altLang="en-US" sz="1600" dirty="0">
                <a:solidFill>
                  <a:schemeClr val="tx1"/>
                </a:solidFill>
              </a:rPr>
              <a:t>节 最后安排</a:t>
            </a:r>
          </a:p>
        </p:txBody>
      </p:sp>
    </p:spTree>
    <p:extLst>
      <p:ext uri="{BB962C8B-B14F-4D97-AF65-F5344CB8AC3E}">
        <p14:creationId xmlns:p14="http://schemas.microsoft.com/office/powerpoint/2010/main" val="4287097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BA3DB-9AE9-0358-0614-2F21C051462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E0FF7BA-7597-745E-1FB7-1D491F165A04}"/>
              </a:ext>
            </a:extLst>
          </p:cNvPr>
          <p:cNvSpPr>
            <a:spLocks noGrp="1"/>
          </p:cNvSpPr>
          <p:nvPr>
            <p:ph type="title"/>
          </p:nvPr>
        </p:nvSpPr>
        <p:spPr>
          <a:xfrm>
            <a:off x="1435608" y="404664"/>
            <a:ext cx="7498080" cy="2160240"/>
          </a:xfrm>
        </p:spPr>
        <p:txBody>
          <a:bodyPr>
            <a:normAutofit fontScale="90000"/>
          </a:bodyPr>
          <a:lstStyle/>
          <a:p>
            <a:pPr marL="82296" indent="0">
              <a:lnSpc>
                <a:spcPct val="170000"/>
              </a:lnSpc>
              <a:buNone/>
            </a:pPr>
            <a:r>
              <a:rPr lang="en-US" altLang="zh-CN" sz="4400" b="1" dirty="0"/>
              <a:t> </a:t>
            </a:r>
            <a:r>
              <a:rPr lang="zh-CN" altLang="en-US" sz="3600" b="1" dirty="0">
                <a:latin typeface="Times New Roman" panose="02020603050405020304" pitchFamily="18" charset="0"/>
                <a:cs typeface="Times New Roman" panose="02020603050405020304" pitchFamily="18" charset="0"/>
              </a:rPr>
              <a:t>区域经贸协定的知识产权规则新发展</a:t>
            </a:r>
            <a:br>
              <a:rPr lang="en-US" altLang="zh-CN" sz="3600" b="1" dirty="0">
                <a:latin typeface="Times New Roman" panose="02020603050405020304" pitchFamily="18" charset="0"/>
                <a:cs typeface="Times New Roman" panose="02020603050405020304" pitchFamily="18" charset="0"/>
              </a:rPr>
            </a:br>
            <a:r>
              <a:rPr lang="en-US" altLang="zh-CN" sz="3600" b="1" dirty="0">
                <a:latin typeface="Times New Roman" panose="02020603050405020304" pitchFamily="18" charset="0"/>
                <a:cs typeface="Times New Roman" panose="02020603050405020304" pitchFamily="18" charset="0"/>
              </a:rPr>
              <a:t>   </a:t>
            </a:r>
            <a:r>
              <a:rPr lang="zh-CN" altLang="en-US" sz="27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新时代高水平制度型开放的知识产权国际保护</a:t>
            </a:r>
            <a:br>
              <a:rPr lang="en-US" altLang="zh-CN" sz="44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br>
            <a:r>
              <a:rPr lang="zh-CN" altLang="en-US" sz="2200" b="1" dirty="0">
                <a:latin typeface="Times New Roman" panose="02020603050405020304" pitchFamily="18" charset="0"/>
                <a:ea typeface="华文中宋" panose="02010600040101010101" pitchFamily="2" charset="-122"/>
                <a:cs typeface="Times New Roman" panose="02020603050405020304" pitchFamily="18" charset="0"/>
              </a:rPr>
              <a:t>对标区域经贸协定的高标准国际规则</a:t>
            </a:r>
            <a:r>
              <a:rPr lang="en-US" altLang="zh-CN" sz="2200" b="1" dirty="0">
                <a:latin typeface="Times New Roman" panose="02020603050405020304" pitchFamily="18" charset="0"/>
                <a:ea typeface="华文中宋" panose="02010600040101010101" pitchFamily="2" charset="-122"/>
                <a:cs typeface="Times New Roman" panose="02020603050405020304" pitchFamily="18" charset="0"/>
              </a:rPr>
              <a:t>——CPTPP</a:t>
            </a:r>
            <a:r>
              <a:rPr lang="zh-CN" altLang="en-US" sz="2200" b="1" dirty="0">
                <a:latin typeface="Times New Roman" panose="02020603050405020304" pitchFamily="18" charset="0"/>
                <a:ea typeface="华文中宋" panose="02010600040101010101" pitchFamily="2" charset="-122"/>
                <a:cs typeface="Times New Roman" panose="02020603050405020304" pitchFamily="18" charset="0"/>
              </a:rPr>
              <a:t>知识产权部分</a:t>
            </a:r>
            <a:br>
              <a:rPr lang="en-US" altLang="zh-CN" sz="4400" b="1" dirty="0">
                <a:latin typeface="Times New Roman" panose="02020603050405020304" pitchFamily="18" charset="0"/>
                <a:ea typeface="华文中宋" panose="02010600040101010101" pitchFamily="2" charset="-122"/>
                <a:cs typeface="Times New Roman" panose="02020603050405020304" pitchFamily="18" charset="0"/>
              </a:rPr>
            </a:br>
            <a:endParaRPr lang="zh-CN" altLang="en-US" dirty="0"/>
          </a:p>
        </p:txBody>
      </p:sp>
      <p:sp>
        <p:nvSpPr>
          <p:cNvPr id="3" name="内容占位符 2">
            <a:extLst>
              <a:ext uri="{FF2B5EF4-FFF2-40B4-BE49-F238E27FC236}">
                <a16:creationId xmlns:a16="http://schemas.microsoft.com/office/drawing/2014/main" id="{50C66A74-4AC2-2A95-200C-953B4811EBDF}"/>
              </a:ext>
            </a:extLst>
          </p:cNvPr>
          <p:cNvSpPr>
            <a:spLocks noGrp="1"/>
          </p:cNvSpPr>
          <p:nvPr>
            <p:ph sz="half" idx="1"/>
          </p:nvPr>
        </p:nvSpPr>
        <p:spPr>
          <a:xfrm>
            <a:off x="1435608" y="2564904"/>
            <a:ext cx="3657600" cy="3600400"/>
          </a:xfrm>
        </p:spPr>
        <p:txBody>
          <a:bodyPr>
            <a:normAutofit fontScale="55000" lnSpcReduction="20000"/>
          </a:bodyPr>
          <a:lstStyle/>
          <a:p>
            <a:pPr>
              <a:lnSpc>
                <a:spcPct val="200000"/>
              </a:lnSpc>
            </a:pPr>
            <a:r>
              <a:rPr lang="en-US" altLang="zh-CN" sz="4000" b="1" dirty="0">
                <a:latin typeface="Times New Roman" panose="02020603050405020304" pitchFamily="18" charset="0"/>
                <a:ea typeface="+mj-ea"/>
                <a:cs typeface="Times New Roman" panose="02020603050405020304" pitchFamily="18" charset="0"/>
              </a:rPr>
              <a:t>CPTPP</a:t>
            </a:r>
          </a:p>
          <a:p>
            <a:r>
              <a:rPr lang="zh-CN" altLang="en-US" sz="2900" b="1" dirty="0">
                <a:latin typeface="Times New Roman" panose="02020603050405020304" pitchFamily="18" charset="0"/>
                <a:ea typeface="+mj-ea"/>
                <a:cs typeface="Times New Roman" panose="02020603050405020304" pitchFamily="18" charset="0"/>
              </a:rPr>
              <a:t>商标：尽最大努力允许注册气味商标</a:t>
            </a:r>
            <a:endParaRPr lang="en-US" altLang="zh-CN" sz="2900" b="1" dirty="0">
              <a:latin typeface="Times New Roman" panose="02020603050405020304" pitchFamily="18" charset="0"/>
              <a:ea typeface="+mj-ea"/>
              <a:cs typeface="Times New Roman" panose="02020603050405020304" pitchFamily="18" charset="0"/>
            </a:endParaRPr>
          </a:p>
          <a:p>
            <a:r>
              <a:rPr lang="zh-CN" altLang="en-US" sz="2900" b="1" dirty="0">
                <a:latin typeface="Times New Roman" panose="02020603050405020304" pitchFamily="18" charset="0"/>
                <a:ea typeface="+mj-ea"/>
                <a:cs typeface="Times New Roman" panose="02020603050405020304" pitchFamily="18" charset="0"/>
              </a:rPr>
              <a:t>专利：影响专利申请新颖性的公开披露</a:t>
            </a:r>
            <a:r>
              <a:rPr lang="en-US" altLang="zh-CN" sz="2900" b="1" dirty="0">
                <a:latin typeface="Times New Roman" panose="02020603050405020304" pitchFamily="18" charset="0"/>
                <a:ea typeface="+mj-ea"/>
                <a:cs typeface="Times New Roman" panose="02020603050405020304" pitchFamily="18" charset="0"/>
              </a:rPr>
              <a:t>12</a:t>
            </a:r>
            <a:r>
              <a:rPr lang="zh-CN" altLang="en-US" sz="2900" b="1" dirty="0">
                <a:latin typeface="Times New Roman" panose="02020603050405020304" pitchFamily="18" charset="0"/>
                <a:ea typeface="+mj-ea"/>
                <a:cs typeface="Times New Roman" panose="02020603050405020304" pitchFamily="18" charset="0"/>
              </a:rPr>
              <a:t>个月宽限期</a:t>
            </a:r>
            <a:endParaRPr lang="en-US" altLang="zh-CN" sz="2900" b="1" dirty="0">
              <a:latin typeface="Times New Roman" panose="02020603050405020304" pitchFamily="18" charset="0"/>
              <a:ea typeface="+mj-ea"/>
              <a:cs typeface="Times New Roman" panose="02020603050405020304" pitchFamily="18" charset="0"/>
            </a:endParaRPr>
          </a:p>
          <a:p>
            <a:r>
              <a:rPr lang="zh-CN" altLang="en-US" sz="2900" b="1" dirty="0">
                <a:latin typeface="Times New Roman" panose="02020603050405020304" pitchFamily="18" charset="0"/>
                <a:ea typeface="+mj-ea"/>
                <a:cs typeface="Times New Roman" panose="02020603050405020304" pitchFamily="18" charset="0"/>
              </a:rPr>
              <a:t>农药实验数据：</a:t>
            </a:r>
            <a:r>
              <a:rPr lang="en-US" altLang="zh-CN" sz="2900" b="1" dirty="0">
                <a:latin typeface="Times New Roman" panose="02020603050405020304" pitchFamily="18" charset="0"/>
                <a:ea typeface="+mj-ea"/>
                <a:cs typeface="Times New Roman" panose="02020603050405020304" pitchFamily="18" charset="0"/>
              </a:rPr>
              <a:t>10</a:t>
            </a:r>
            <a:r>
              <a:rPr lang="zh-CN" altLang="en-US" sz="2900" b="1" dirty="0">
                <a:latin typeface="Times New Roman" panose="02020603050405020304" pitchFamily="18" charset="0"/>
                <a:ea typeface="+mj-ea"/>
                <a:cs typeface="Times New Roman" panose="02020603050405020304" pitchFamily="18" charset="0"/>
              </a:rPr>
              <a:t>年保护期</a:t>
            </a:r>
            <a:endParaRPr lang="en-US" altLang="zh-CN" sz="2900" b="1" dirty="0">
              <a:latin typeface="Times New Roman" panose="02020603050405020304" pitchFamily="18" charset="0"/>
              <a:ea typeface="+mj-ea"/>
              <a:cs typeface="Times New Roman" panose="02020603050405020304" pitchFamily="18" charset="0"/>
            </a:endParaRPr>
          </a:p>
          <a:p>
            <a:r>
              <a:rPr lang="zh-CN" altLang="en-US" sz="2900" b="1" dirty="0">
                <a:latin typeface="Times New Roman" panose="02020603050405020304" pitchFamily="18" charset="0"/>
                <a:ea typeface="+mj-ea"/>
                <a:cs typeface="Times New Roman" panose="02020603050405020304" pitchFamily="18" charset="0"/>
              </a:rPr>
              <a:t>版权与相邻权：表演者包括民间文学艺术表达的人员</a:t>
            </a:r>
            <a:endParaRPr lang="en-US" altLang="zh-CN" sz="2900" b="1" dirty="0">
              <a:latin typeface="Times New Roman" panose="02020603050405020304" pitchFamily="18" charset="0"/>
              <a:ea typeface="+mj-ea"/>
              <a:cs typeface="Times New Roman" panose="02020603050405020304" pitchFamily="18" charset="0"/>
            </a:endParaRPr>
          </a:p>
          <a:p>
            <a:r>
              <a:rPr lang="zh-CN" altLang="en-US" sz="2900" b="1" dirty="0">
                <a:latin typeface="Times New Roman" panose="02020603050405020304" pitchFamily="18" charset="0"/>
                <a:ea typeface="+mj-ea"/>
                <a:cs typeface="Times New Roman" panose="02020603050405020304" pitchFamily="18" charset="0"/>
              </a:rPr>
              <a:t>执法：刑事门槛的“商业规模”以具有“商业利益”为主</a:t>
            </a:r>
            <a:endParaRPr lang="en-US" altLang="zh-CN" sz="2900" b="1" dirty="0">
              <a:latin typeface="Times New Roman" panose="02020603050405020304" pitchFamily="18" charset="0"/>
              <a:ea typeface="+mj-ea"/>
              <a:cs typeface="Times New Roman" panose="02020603050405020304" pitchFamily="18" charset="0"/>
            </a:endParaRPr>
          </a:p>
          <a:p>
            <a:r>
              <a:rPr lang="zh-CN" altLang="en-US" sz="2900" b="1" dirty="0">
                <a:latin typeface="Times New Roman" panose="02020603050405020304" pitchFamily="18" charset="0"/>
                <a:ea typeface="+mj-ea"/>
                <a:cs typeface="Times New Roman" panose="02020603050405020304" pitchFamily="18" charset="0"/>
              </a:rPr>
              <a:t>商业秘密罪：外延扩大，包括“以商业利益或营利为目的”</a:t>
            </a:r>
            <a:endParaRPr lang="en-US" altLang="zh-CN" sz="2900" b="1" dirty="0">
              <a:latin typeface="Times New Roman" panose="02020603050405020304" pitchFamily="18" charset="0"/>
              <a:ea typeface="+mj-ea"/>
              <a:cs typeface="Times New Roman" panose="02020603050405020304" pitchFamily="18" charset="0"/>
            </a:endParaRPr>
          </a:p>
          <a:p>
            <a:endParaRPr lang="zh-CN" altLang="en-US" dirty="0"/>
          </a:p>
        </p:txBody>
      </p:sp>
      <p:sp>
        <p:nvSpPr>
          <p:cNvPr id="6" name="内容占位符 5">
            <a:extLst>
              <a:ext uri="{FF2B5EF4-FFF2-40B4-BE49-F238E27FC236}">
                <a16:creationId xmlns:a16="http://schemas.microsoft.com/office/drawing/2014/main" id="{F0EDA528-852C-BB90-7628-7369CF9EF3CA}"/>
              </a:ext>
            </a:extLst>
          </p:cNvPr>
          <p:cNvSpPr>
            <a:spLocks noGrp="1"/>
          </p:cNvSpPr>
          <p:nvPr>
            <p:ph sz="half" idx="2"/>
          </p:nvPr>
        </p:nvSpPr>
        <p:spPr>
          <a:xfrm>
            <a:off x="5276088" y="2564904"/>
            <a:ext cx="3657600" cy="3456384"/>
          </a:xfrm>
        </p:spPr>
        <p:txBody>
          <a:bodyPr>
            <a:normAutofit fontScale="55000" lnSpcReduction="20000"/>
          </a:bodyPr>
          <a:lstStyle/>
          <a:p>
            <a:endParaRPr lang="en-US" altLang="zh-CN" sz="4000" b="1" dirty="0"/>
          </a:p>
          <a:p>
            <a:r>
              <a:rPr lang="zh-CN" altLang="en-US" sz="4000" b="1" dirty="0"/>
              <a:t>国内法</a:t>
            </a:r>
            <a:endParaRPr lang="en-US" altLang="zh-CN" sz="4000" b="1" dirty="0"/>
          </a:p>
          <a:p>
            <a:pPr>
              <a:lnSpc>
                <a:spcPct val="120000"/>
              </a:lnSpc>
            </a:pPr>
            <a:r>
              <a:rPr lang="zh-CN" altLang="en-US" sz="2900" b="1" dirty="0"/>
              <a:t>商标法：须增加允许注册气味商标</a:t>
            </a:r>
            <a:endParaRPr lang="en-US" altLang="zh-CN" sz="2900" b="1" dirty="0"/>
          </a:p>
          <a:p>
            <a:pPr>
              <a:lnSpc>
                <a:spcPct val="120000"/>
              </a:lnSpc>
            </a:pPr>
            <a:r>
              <a:rPr lang="zh-CN" altLang="en-US" sz="2900" b="1" dirty="0"/>
              <a:t>专利法：须增加专利申请新颖性相关公开</a:t>
            </a:r>
            <a:r>
              <a:rPr lang="zh-CN" altLang="en-US" sz="2900" b="1" dirty="0">
                <a:latin typeface="Times New Roman" panose="02020603050405020304" pitchFamily="18" charset="0"/>
                <a:cs typeface="Times New Roman" panose="02020603050405020304" pitchFamily="18" charset="0"/>
              </a:rPr>
              <a:t>披露</a:t>
            </a:r>
            <a:r>
              <a:rPr lang="en-US" altLang="zh-CN" sz="2900" b="1" dirty="0">
                <a:latin typeface="Times New Roman" panose="02020603050405020304" pitchFamily="18" charset="0"/>
                <a:cs typeface="Times New Roman" panose="02020603050405020304" pitchFamily="18" charset="0"/>
              </a:rPr>
              <a:t>12</a:t>
            </a:r>
            <a:r>
              <a:rPr lang="zh-CN" altLang="en-US" sz="2900" b="1" dirty="0">
                <a:latin typeface="Times New Roman" panose="02020603050405020304" pitchFamily="18" charset="0"/>
                <a:cs typeface="Times New Roman" panose="02020603050405020304" pitchFamily="18" charset="0"/>
              </a:rPr>
              <a:t>个宽限期</a:t>
            </a:r>
            <a:endParaRPr lang="en-US" altLang="zh-CN" sz="2900" b="1" dirty="0">
              <a:latin typeface="Times New Roman" panose="02020603050405020304" pitchFamily="18" charset="0"/>
              <a:cs typeface="Times New Roman" panose="02020603050405020304" pitchFamily="18" charset="0"/>
            </a:endParaRPr>
          </a:p>
          <a:p>
            <a:pPr>
              <a:lnSpc>
                <a:spcPct val="120000"/>
              </a:lnSpc>
            </a:pPr>
            <a:r>
              <a:rPr lang="zh-CN" altLang="en-US" sz="2900" b="1" dirty="0">
                <a:latin typeface="Times New Roman" panose="02020603050405020304" pitchFamily="18" charset="0"/>
                <a:ea typeface="+mj-ea"/>
                <a:cs typeface="Times New Roman" panose="02020603050405020304" pitchFamily="18" charset="0"/>
              </a:rPr>
              <a:t>农药实验数据</a:t>
            </a:r>
            <a:r>
              <a:rPr lang="zh-CN" altLang="en-US" sz="2900" b="1" dirty="0">
                <a:latin typeface="Times New Roman" panose="02020603050405020304" pitchFamily="18" charset="0"/>
                <a:cs typeface="Times New Roman" panose="02020603050405020304" pitchFamily="18" charset="0"/>
              </a:rPr>
              <a:t>：从</a:t>
            </a:r>
            <a:r>
              <a:rPr lang="en-US" altLang="zh-CN" sz="2900" b="1" dirty="0">
                <a:latin typeface="Times New Roman" panose="02020603050405020304" pitchFamily="18" charset="0"/>
                <a:cs typeface="Times New Roman" panose="02020603050405020304" pitchFamily="18" charset="0"/>
              </a:rPr>
              <a:t>6</a:t>
            </a:r>
            <a:r>
              <a:rPr lang="zh-CN" altLang="en-US" sz="2900" b="1" dirty="0">
                <a:latin typeface="Times New Roman" panose="02020603050405020304" pitchFamily="18" charset="0"/>
                <a:cs typeface="Times New Roman" panose="02020603050405020304" pitchFamily="18" charset="0"/>
              </a:rPr>
              <a:t>年延长至</a:t>
            </a:r>
            <a:r>
              <a:rPr lang="en-US" altLang="zh-CN" sz="2900" b="1" dirty="0">
                <a:latin typeface="Times New Roman" panose="02020603050405020304" pitchFamily="18" charset="0"/>
                <a:cs typeface="Times New Roman" panose="02020603050405020304" pitchFamily="18" charset="0"/>
              </a:rPr>
              <a:t>10</a:t>
            </a:r>
            <a:r>
              <a:rPr lang="zh-CN" altLang="en-US" sz="2900" b="1" dirty="0">
                <a:latin typeface="Times New Roman" panose="02020603050405020304" pitchFamily="18" charset="0"/>
                <a:cs typeface="Times New Roman" panose="02020603050405020304" pitchFamily="18" charset="0"/>
              </a:rPr>
              <a:t>年</a:t>
            </a:r>
            <a:endParaRPr lang="en-US" altLang="zh-CN" sz="2900" b="1" dirty="0">
              <a:latin typeface="Times New Roman" panose="02020603050405020304" pitchFamily="18" charset="0"/>
              <a:cs typeface="Times New Roman" panose="02020603050405020304" pitchFamily="18" charset="0"/>
            </a:endParaRPr>
          </a:p>
          <a:p>
            <a:pPr>
              <a:lnSpc>
                <a:spcPct val="120000"/>
              </a:lnSpc>
            </a:pPr>
            <a:r>
              <a:rPr lang="zh-CN" altLang="en-US" sz="2900" b="1" dirty="0">
                <a:latin typeface="Times New Roman" panose="02020603050405020304" pitchFamily="18" charset="0"/>
                <a:cs typeface="Times New Roman" panose="02020603050405020304" pitchFamily="18" charset="0"/>
              </a:rPr>
              <a:t>版权与相邻权：明确补充民间文学 </a:t>
            </a:r>
            <a:endParaRPr lang="en-US" altLang="zh-CN" sz="2900" b="1" dirty="0">
              <a:latin typeface="Times New Roman" panose="02020603050405020304" pitchFamily="18" charset="0"/>
              <a:cs typeface="Times New Roman" panose="02020603050405020304" pitchFamily="18" charset="0"/>
            </a:endParaRPr>
          </a:p>
          <a:p>
            <a:pPr marL="82296" indent="0">
              <a:lnSpc>
                <a:spcPct val="120000"/>
              </a:lnSpc>
              <a:buNone/>
            </a:pPr>
            <a:r>
              <a:rPr lang="en-US" altLang="zh-CN" sz="2900" b="1" dirty="0"/>
              <a:t>                              </a:t>
            </a:r>
            <a:r>
              <a:rPr lang="zh-CN" altLang="en-US" sz="2900" b="1" dirty="0"/>
              <a:t>艺术表演者</a:t>
            </a:r>
            <a:endParaRPr lang="en-US" altLang="zh-CN" sz="2900" b="1" dirty="0"/>
          </a:p>
          <a:p>
            <a:pPr>
              <a:lnSpc>
                <a:spcPct val="120000"/>
              </a:lnSpc>
            </a:pPr>
            <a:r>
              <a:rPr lang="zh-CN" altLang="en-US" sz="2900" b="1" dirty="0"/>
              <a:t>执法：修改刑法的侵犯知识产权罪</a:t>
            </a:r>
            <a:endParaRPr lang="en-US" altLang="zh-CN" sz="2900" b="1" dirty="0"/>
          </a:p>
          <a:p>
            <a:pPr>
              <a:lnSpc>
                <a:spcPct val="120000"/>
              </a:lnSpc>
            </a:pPr>
            <a:r>
              <a:rPr lang="en-US" altLang="zh-CN" sz="2900" b="1" dirty="0"/>
              <a:t>           </a:t>
            </a:r>
            <a:r>
              <a:rPr lang="zh-CN" altLang="en-US" sz="2900" b="1" dirty="0"/>
              <a:t>修改刑法的侵犯商业秘密罪</a:t>
            </a:r>
            <a:endParaRPr lang="en-US" altLang="zh-CN" sz="2900" b="1" dirty="0"/>
          </a:p>
          <a:p>
            <a:pPr>
              <a:lnSpc>
                <a:spcPct val="120000"/>
              </a:lnSpc>
            </a:pPr>
            <a:endParaRPr lang="en-US" altLang="zh-CN" sz="2900" b="1" dirty="0"/>
          </a:p>
          <a:p>
            <a:endParaRPr lang="zh-CN" altLang="en-US" dirty="0"/>
          </a:p>
        </p:txBody>
      </p:sp>
      <p:sp>
        <p:nvSpPr>
          <p:cNvPr id="4" name="日期占位符 3">
            <a:extLst>
              <a:ext uri="{FF2B5EF4-FFF2-40B4-BE49-F238E27FC236}">
                <a16:creationId xmlns:a16="http://schemas.microsoft.com/office/drawing/2014/main" id="{704E406E-57FB-4AC2-2EF9-5259E31A3A54}"/>
              </a:ext>
            </a:extLst>
          </p:cNvPr>
          <p:cNvSpPr>
            <a:spLocks noGrp="1"/>
          </p:cNvSpPr>
          <p:nvPr>
            <p:ph type="dt" sz="half" idx="10"/>
          </p:nvPr>
        </p:nvSpPr>
        <p:spPr/>
        <p:txBody>
          <a:bodyPr/>
          <a:lstStyle/>
          <a:p>
            <a:r>
              <a:rPr lang="en-US" altLang="zh-CN"/>
              <a:t>202/12/26/9:30-12:00 </a:t>
            </a:r>
            <a:endParaRPr lang="zh-CN" altLang="en-US" dirty="0"/>
          </a:p>
        </p:txBody>
      </p:sp>
      <p:sp>
        <p:nvSpPr>
          <p:cNvPr id="5" name="页脚占位符 4">
            <a:extLst>
              <a:ext uri="{FF2B5EF4-FFF2-40B4-BE49-F238E27FC236}">
                <a16:creationId xmlns:a16="http://schemas.microsoft.com/office/drawing/2014/main" id="{835BB8B4-290D-17A5-DACB-7E796732DF51}"/>
              </a:ext>
            </a:extLst>
          </p:cNvPr>
          <p:cNvSpPr>
            <a:spLocks noGrp="1"/>
          </p:cNvSpPr>
          <p:nvPr>
            <p:ph type="ftr" sz="quarter" idx="11"/>
          </p:nvPr>
        </p:nvSpPr>
        <p:spPr/>
        <p:txBody>
          <a:bodyPr/>
          <a:lstStyle/>
          <a:p>
            <a:r>
              <a:rPr lang="zh-CN" altLang="en-US"/>
              <a:t>涉外法治人才讲座</a:t>
            </a:r>
          </a:p>
        </p:txBody>
      </p:sp>
      <p:graphicFrame>
        <p:nvGraphicFramePr>
          <p:cNvPr id="7" name="Object 2">
            <a:extLst>
              <a:ext uri="{FF2B5EF4-FFF2-40B4-BE49-F238E27FC236}">
                <a16:creationId xmlns:a16="http://schemas.microsoft.com/office/drawing/2014/main" id="{1D12627C-B3BD-7C15-B8B1-2E13057CC923}"/>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1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14997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A69FD-29AA-2F47-AE89-D237402FB7B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0E7A32F-28DB-FBB9-549C-F575580471C1}"/>
              </a:ext>
            </a:extLst>
          </p:cNvPr>
          <p:cNvSpPr>
            <a:spLocks noGrp="1"/>
          </p:cNvSpPr>
          <p:nvPr>
            <p:ph type="title"/>
          </p:nvPr>
        </p:nvSpPr>
        <p:spPr/>
        <p:txBody>
          <a:bodyPr>
            <a:normAutofit fontScale="90000"/>
          </a:bodyPr>
          <a:lstStyle/>
          <a:p>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3. 1 </a:t>
            </a:r>
            <a:r>
              <a:rPr lang="zh-CN" altLang="en-US" sz="3600" b="1" dirty="0">
                <a:latin typeface="Times New Roman" pitchFamily="18" charset="0"/>
                <a:cs typeface="Times New Roman" pitchFamily="18" charset="0"/>
              </a:rPr>
              <a:t>中美竞争格局下的双边知识产权演变</a:t>
            </a:r>
            <a:br>
              <a:rPr lang="en-US" altLang="zh-CN" b="1" dirty="0">
                <a:latin typeface="Times New Roman" pitchFamily="18" charset="0"/>
                <a:cs typeface="Times New Roman" pitchFamily="18" charset="0"/>
              </a:rPr>
            </a:br>
            <a:endParaRPr lang="zh-CN" altLang="en-US" dirty="0"/>
          </a:p>
        </p:txBody>
      </p:sp>
      <p:sp>
        <p:nvSpPr>
          <p:cNvPr id="3" name="内容占位符 2">
            <a:extLst>
              <a:ext uri="{FF2B5EF4-FFF2-40B4-BE49-F238E27FC236}">
                <a16:creationId xmlns:a16="http://schemas.microsoft.com/office/drawing/2014/main" id="{40D1A868-AC64-8C9F-2E8C-A501CAC79C69}"/>
              </a:ext>
            </a:extLst>
          </p:cNvPr>
          <p:cNvSpPr>
            <a:spLocks noGrp="1"/>
          </p:cNvSpPr>
          <p:nvPr>
            <p:ph sz="half" idx="1"/>
          </p:nvPr>
        </p:nvSpPr>
        <p:spPr>
          <a:xfrm>
            <a:off x="1435608" y="1124744"/>
            <a:ext cx="3657600" cy="5062696"/>
          </a:xfrm>
        </p:spPr>
        <p:txBody>
          <a:bodyPr>
            <a:noAutofit/>
          </a:bodyPr>
          <a:lstStyle/>
          <a:p>
            <a:pPr>
              <a:lnSpc>
                <a:spcPct val="120000"/>
              </a:lnSpc>
            </a:pPr>
            <a:r>
              <a:rPr lang="en-US" altLang="zh-CN" sz="1600" b="1" dirty="0">
                <a:solidFill>
                  <a:srgbClr val="C00000"/>
                </a:solidFill>
                <a:effectLst/>
                <a:latin typeface="Times New Roman" panose="02020603050405020304" pitchFamily="18" charset="0"/>
                <a:cs typeface="Times New Roman" panose="02020603050405020304" pitchFamily="18" charset="0"/>
              </a:rPr>
              <a:t>1979</a:t>
            </a:r>
            <a:r>
              <a:rPr lang="zh-CN" altLang="zh-CN" sz="1600" b="1" dirty="0">
                <a:solidFill>
                  <a:srgbClr val="C00000"/>
                </a:solidFill>
                <a:effectLst/>
                <a:latin typeface="Times New Roman" panose="02020603050405020304" pitchFamily="18" charset="0"/>
                <a:cs typeface="Times New Roman" panose="02020603050405020304" pitchFamily="18" charset="0"/>
              </a:rPr>
              <a:t>年</a:t>
            </a:r>
            <a:r>
              <a:rPr lang="en-US" altLang="zh-CN" sz="1600" b="1" dirty="0">
                <a:solidFill>
                  <a:srgbClr val="C00000"/>
                </a:solidFill>
                <a:effectLst/>
                <a:latin typeface="Times New Roman" panose="02020603050405020304" pitchFamily="18" charset="0"/>
                <a:cs typeface="Times New Roman" panose="02020603050405020304" pitchFamily="18" charset="0"/>
              </a:rPr>
              <a:t>7</a:t>
            </a:r>
            <a:r>
              <a:rPr lang="zh-CN" altLang="zh-CN" sz="1600" b="1" dirty="0">
                <a:solidFill>
                  <a:srgbClr val="C00000"/>
                </a:solidFill>
                <a:effectLst/>
                <a:latin typeface="Times New Roman" panose="02020603050405020304" pitchFamily="18" charset="0"/>
                <a:cs typeface="Times New Roman" panose="02020603050405020304" pitchFamily="18" charset="0"/>
              </a:rPr>
              <a:t>月我国与美国缔结的贸易关系协定第</a:t>
            </a:r>
            <a:r>
              <a:rPr lang="en-US" altLang="zh-CN" sz="1600" b="1" dirty="0">
                <a:solidFill>
                  <a:srgbClr val="C00000"/>
                </a:solidFill>
                <a:effectLst/>
                <a:latin typeface="Times New Roman" panose="02020603050405020304" pitchFamily="18" charset="0"/>
                <a:cs typeface="Times New Roman" panose="02020603050405020304" pitchFamily="18" charset="0"/>
              </a:rPr>
              <a:t>6</a:t>
            </a:r>
            <a:r>
              <a:rPr lang="zh-CN" altLang="zh-CN" sz="1600" b="1" dirty="0">
                <a:solidFill>
                  <a:srgbClr val="C00000"/>
                </a:solidFill>
                <a:effectLst/>
                <a:latin typeface="Times New Roman" panose="02020603050405020304" pitchFamily="18" charset="0"/>
                <a:cs typeface="Times New Roman" panose="02020603050405020304" pitchFamily="18" charset="0"/>
              </a:rPr>
              <a:t>条明确规定知识产权保护</a:t>
            </a:r>
            <a:endParaRPr lang="en-US" altLang="zh-CN" sz="1600" b="1" dirty="0">
              <a:solidFill>
                <a:srgbClr val="C00000"/>
              </a:solidFill>
              <a:effectLst/>
              <a:latin typeface="Times New Roman" panose="02020603050405020304" pitchFamily="18" charset="0"/>
              <a:cs typeface="Times New Roman" panose="02020603050405020304" pitchFamily="18" charset="0"/>
            </a:endParaRPr>
          </a:p>
          <a:p>
            <a:pPr>
              <a:lnSpc>
                <a:spcPct val="120000"/>
              </a:lnSpc>
            </a:pPr>
            <a:r>
              <a:rPr lang="en-US" altLang="zh-CN" sz="1200" b="1" dirty="0">
                <a:effectLst/>
                <a:latin typeface="+mj-ea"/>
                <a:ea typeface="+mj-ea"/>
              </a:rPr>
              <a:t>1. </a:t>
            </a:r>
            <a:r>
              <a:rPr lang="zh-CN" altLang="zh-CN" sz="1200" b="1" dirty="0">
                <a:effectLst/>
                <a:latin typeface="+mj-ea"/>
                <a:ea typeface="+mj-ea"/>
                <a:cs typeface="Times New Roman" panose="02020603050405020304" pitchFamily="18" charset="0"/>
              </a:rPr>
              <a:t>缔约双方承认在其贸易关系中有效保护</a:t>
            </a:r>
            <a:r>
              <a:rPr lang="zh-CN" altLang="zh-CN" sz="1200" b="1" dirty="0">
                <a:solidFill>
                  <a:srgbClr val="C00000"/>
                </a:solidFill>
                <a:effectLst/>
                <a:latin typeface="+mj-ea"/>
                <a:ea typeface="+mj-ea"/>
                <a:cs typeface="Times New Roman" panose="02020603050405020304" pitchFamily="18" charset="0"/>
              </a:rPr>
              <a:t>专利、商标和版权</a:t>
            </a:r>
            <a:r>
              <a:rPr lang="zh-CN" altLang="zh-CN" sz="1200" b="1" dirty="0">
                <a:effectLst/>
                <a:latin typeface="+mj-ea"/>
                <a:ea typeface="+mj-ea"/>
                <a:cs typeface="Times New Roman" panose="02020603050405020304" pitchFamily="18" charset="0"/>
              </a:rPr>
              <a:t>的重要性。</a:t>
            </a:r>
            <a:endParaRPr lang="en-US" altLang="zh-CN" sz="1200" b="1" dirty="0">
              <a:effectLst/>
              <a:latin typeface="+mj-ea"/>
              <a:ea typeface="+mj-ea"/>
              <a:cs typeface="Times New Roman" panose="02020603050405020304" pitchFamily="18" charset="0"/>
            </a:endParaRPr>
          </a:p>
          <a:p>
            <a:pPr>
              <a:lnSpc>
                <a:spcPct val="120000"/>
              </a:lnSpc>
            </a:pPr>
            <a:r>
              <a:rPr lang="en-US" altLang="zh-CN" sz="1200" b="1" dirty="0">
                <a:effectLst/>
                <a:latin typeface="+mj-ea"/>
                <a:ea typeface="+mj-ea"/>
              </a:rPr>
              <a:t>2. </a:t>
            </a:r>
            <a:r>
              <a:rPr lang="zh-CN" altLang="zh-CN" sz="1200" b="1" dirty="0">
                <a:effectLst/>
                <a:latin typeface="+mj-ea"/>
                <a:ea typeface="+mj-ea"/>
                <a:cs typeface="Times New Roman" panose="02020603050405020304" pitchFamily="18" charset="0"/>
              </a:rPr>
              <a:t>缔约双方同意在互惠基础上，一方的法人和自然人可根据对方的法律和规章申请</a:t>
            </a:r>
            <a:r>
              <a:rPr lang="zh-CN" altLang="zh-CN" sz="1200" b="1" dirty="0">
                <a:solidFill>
                  <a:srgbClr val="C00000"/>
                </a:solidFill>
                <a:effectLst/>
                <a:latin typeface="+mj-ea"/>
                <a:ea typeface="+mj-ea"/>
                <a:cs typeface="Times New Roman" panose="02020603050405020304" pitchFamily="18" charset="0"/>
              </a:rPr>
              <a:t>商标注册</a:t>
            </a:r>
            <a:r>
              <a:rPr lang="zh-CN" altLang="zh-CN" sz="1200" b="1" dirty="0">
                <a:effectLst/>
                <a:latin typeface="+mj-ea"/>
                <a:ea typeface="+mj-ea"/>
                <a:cs typeface="Times New Roman" panose="02020603050405020304" pitchFamily="18" charset="0"/>
              </a:rPr>
              <a:t>，并获得这些商标在对方领土内的专用权。</a:t>
            </a:r>
            <a:endParaRPr lang="en-US" altLang="zh-CN" sz="1200" b="1" dirty="0">
              <a:effectLst/>
              <a:latin typeface="+mj-ea"/>
              <a:ea typeface="+mj-ea"/>
              <a:cs typeface="Times New Roman" panose="02020603050405020304" pitchFamily="18" charset="0"/>
            </a:endParaRPr>
          </a:p>
          <a:p>
            <a:pPr>
              <a:lnSpc>
                <a:spcPct val="120000"/>
              </a:lnSpc>
            </a:pPr>
            <a:r>
              <a:rPr lang="en-US" altLang="zh-CN" sz="1200" b="1" dirty="0">
                <a:effectLst/>
                <a:latin typeface="+mj-ea"/>
                <a:ea typeface="+mj-ea"/>
              </a:rPr>
              <a:t>3. </a:t>
            </a:r>
            <a:r>
              <a:rPr lang="zh-CN" altLang="zh-CN" sz="1200" b="1" dirty="0">
                <a:effectLst/>
                <a:latin typeface="+mj-ea"/>
                <a:ea typeface="+mj-ea"/>
                <a:cs typeface="Times New Roman" panose="02020603050405020304" pitchFamily="18" charset="0"/>
              </a:rPr>
              <a:t>缔约双方同意应设法保证，根据各自的法律并适当考虑国际做法，给予对方的法人或自然人的</a:t>
            </a:r>
            <a:r>
              <a:rPr lang="zh-CN" altLang="zh-CN" sz="1200" b="1" dirty="0">
                <a:solidFill>
                  <a:srgbClr val="C00000"/>
                </a:solidFill>
                <a:effectLst/>
                <a:latin typeface="+mj-ea"/>
                <a:ea typeface="+mj-ea"/>
                <a:cs typeface="Times New Roman" panose="02020603050405020304" pitchFamily="18" charset="0"/>
              </a:rPr>
              <a:t>专利和商标保护</a:t>
            </a:r>
            <a:r>
              <a:rPr lang="zh-CN" altLang="zh-CN" sz="1200" b="1" dirty="0">
                <a:effectLst/>
                <a:latin typeface="+mj-ea"/>
                <a:ea typeface="+mj-ea"/>
                <a:cs typeface="Times New Roman" panose="02020603050405020304" pitchFamily="18" charset="0"/>
              </a:rPr>
              <a:t>，应与对方给予自己的此类保护相适应。</a:t>
            </a:r>
            <a:endParaRPr lang="en-US" altLang="zh-CN" sz="1200" b="1" dirty="0">
              <a:effectLst/>
              <a:latin typeface="+mj-ea"/>
              <a:ea typeface="+mj-ea"/>
              <a:cs typeface="Times New Roman" panose="02020603050405020304" pitchFamily="18" charset="0"/>
            </a:endParaRPr>
          </a:p>
          <a:p>
            <a:pPr>
              <a:lnSpc>
                <a:spcPct val="120000"/>
              </a:lnSpc>
            </a:pPr>
            <a:r>
              <a:rPr lang="en-US" altLang="zh-CN" sz="1200" b="1" dirty="0">
                <a:effectLst/>
                <a:latin typeface="+mj-ea"/>
                <a:ea typeface="+mj-ea"/>
              </a:rPr>
              <a:t>4. </a:t>
            </a:r>
            <a:r>
              <a:rPr lang="zh-CN" altLang="zh-CN" sz="1200" b="1" dirty="0">
                <a:effectLst/>
                <a:latin typeface="+mj-ea"/>
                <a:ea typeface="+mj-ea"/>
                <a:cs typeface="Times New Roman" panose="02020603050405020304" pitchFamily="18" charset="0"/>
              </a:rPr>
              <a:t>缔约双方应允许和便利两国</a:t>
            </a:r>
            <a:r>
              <a:rPr lang="zh-CN" altLang="zh-CN" sz="1200" b="1" dirty="0">
                <a:solidFill>
                  <a:srgbClr val="C00000"/>
                </a:solidFill>
                <a:effectLst/>
                <a:latin typeface="+mj-ea"/>
                <a:ea typeface="+mj-ea"/>
                <a:cs typeface="Times New Roman" panose="02020603050405020304" pitchFamily="18" charset="0"/>
              </a:rPr>
              <a:t>商号、</a:t>
            </a:r>
            <a:r>
              <a:rPr lang="zh-CN" altLang="zh-CN" sz="1200" b="1" dirty="0">
                <a:effectLst/>
                <a:latin typeface="+mj-ea"/>
                <a:ea typeface="+mj-ea"/>
                <a:cs typeface="Times New Roman" panose="02020603050405020304" pitchFamily="18" charset="0"/>
              </a:rPr>
              <a:t>公司和贸易组织所签订的合同中有关保护工业产权条款的执行，并应根据各自的法律、对未经授权使用此种权利而进行不公正的竞争活动加以限制。</a:t>
            </a:r>
            <a:endParaRPr lang="en-US" altLang="zh-CN" sz="1200" b="1" dirty="0">
              <a:effectLst/>
              <a:latin typeface="+mj-ea"/>
              <a:ea typeface="+mj-ea"/>
              <a:cs typeface="Times New Roman" panose="02020603050405020304" pitchFamily="18" charset="0"/>
            </a:endParaRPr>
          </a:p>
          <a:p>
            <a:pPr>
              <a:lnSpc>
                <a:spcPct val="120000"/>
              </a:lnSpc>
            </a:pPr>
            <a:r>
              <a:rPr lang="en-US" altLang="zh-CN" sz="1200" b="1" dirty="0">
                <a:effectLst/>
                <a:latin typeface="+mj-ea"/>
                <a:ea typeface="+mj-ea"/>
              </a:rPr>
              <a:t>5. </a:t>
            </a:r>
            <a:r>
              <a:rPr lang="zh-CN" altLang="zh-CN" sz="1200" b="1" dirty="0">
                <a:effectLst/>
                <a:latin typeface="+mj-ea"/>
                <a:ea typeface="+mj-ea"/>
                <a:cs typeface="Times New Roman" panose="02020603050405020304" pitchFamily="18" charset="0"/>
              </a:rPr>
              <a:t>缔约双方同意应采取适当措施，以保证根据各自的法律和规章并适当考虑国际做法，给予对方的法人或自然人的</a:t>
            </a:r>
            <a:r>
              <a:rPr lang="zh-CN" altLang="zh-CN" sz="1200" b="1" dirty="0">
                <a:solidFill>
                  <a:srgbClr val="C00000"/>
                </a:solidFill>
                <a:effectLst/>
                <a:latin typeface="+mj-ea"/>
                <a:ea typeface="+mj-ea"/>
                <a:cs typeface="Times New Roman" panose="02020603050405020304" pitchFamily="18" charset="0"/>
              </a:rPr>
              <a:t>版权保护</a:t>
            </a:r>
            <a:r>
              <a:rPr lang="zh-CN" altLang="zh-CN" sz="1200" b="1" dirty="0">
                <a:effectLst/>
                <a:latin typeface="+mj-ea"/>
                <a:ea typeface="+mj-ea"/>
                <a:cs typeface="Times New Roman" panose="02020603050405020304" pitchFamily="18" charset="0"/>
              </a:rPr>
              <a:t>，应与对方给予自己的此类保护相适应。</a:t>
            </a:r>
            <a:endParaRPr lang="zh-CN" altLang="en-US" sz="1200" b="1" dirty="0">
              <a:latin typeface="+mj-ea"/>
              <a:ea typeface="+mj-ea"/>
            </a:endParaRPr>
          </a:p>
        </p:txBody>
      </p:sp>
      <p:sp>
        <p:nvSpPr>
          <p:cNvPr id="4" name="内容占位符 3">
            <a:extLst>
              <a:ext uri="{FF2B5EF4-FFF2-40B4-BE49-F238E27FC236}">
                <a16:creationId xmlns:a16="http://schemas.microsoft.com/office/drawing/2014/main" id="{21CBEF27-2255-9162-801B-29AD490B73EF}"/>
              </a:ext>
            </a:extLst>
          </p:cNvPr>
          <p:cNvSpPr>
            <a:spLocks noGrp="1"/>
          </p:cNvSpPr>
          <p:nvPr>
            <p:ph sz="half" idx="2"/>
          </p:nvPr>
        </p:nvSpPr>
        <p:spPr>
          <a:xfrm>
            <a:off x="5276088" y="1196752"/>
            <a:ext cx="3657600" cy="4990688"/>
          </a:xfrm>
        </p:spPr>
        <p:txBody>
          <a:bodyPr>
            <a:noAutofit/>
          </a:bodyPr>
          <a:lstStyle/>
          <a:p>
            <a:pPr>
              <a:lnSpc>
                <a:spcPct val="120000"/>
              </a:lnSpc>
            </a:pPr>
            <a:r>
              <a:rPr lang="en-US" altLang="zh-CN" sz="1400" b="1" dirty="0">
                <a:solidFill>
                  <a:srgbClr val="C00000"/>
                </a:solidFill>
                <a:effectLst/>
                <a:latin typeface="Times New Roman" panose="02020603050405020304" pitchFamily="18" charset="0"/>
                <a:cs typeface="Times New Roman" panose="02020603050405020304" pitchFamily="18" charset="0"/>
              </a:rPr>
              <a:t>1979</a:t>
            </a:r>
            <a:r>
              <a:rPr lang="zh-CN" altLang="zh-CN" sz="1400" b="1" dirty="0">
                <a:solidFill>
                  <a:srgbClr val="C00000"/>
                </a:solidFill>
                <a:effectLst/>
                <a:latin typeface="Times New Roman" panose="02020603050405020304" pitchFamily="18" charset="0"/>
                <a:cs typeface="Times New Roman" panose="02020603050405020304" pitchFamily="18" charset="0"/>
              </a:rPr>
              <a:t>年中美经贸协定之后，我国先后制定了《商标法》（</a:t>
            </a:r>
            <a:r>
              <a:rPr lang="en-US" altLang="zh-CN" sz="1400" b="1" dirty="0">
                <a:solidFill>
                  <a:srgbClr val="C00000"/>
                </a:solidFill>
                <a:effectLst/>
                <a:latin typeface="Times New Roman" panose="02020603050405020304" pitchFamily="18" charset="0"/>
                <a:cs typeface="Times New Roman" panose="02020603050405020304" pitchFamily="18" charset="0"/>
              </a:rPr>
              <a:t>1882</a:t>
            </a:r>
            <a:r>
              <a:rPr lang="zh-CN" altLang="zh-CN" sz="1400" b="1" dirty="0">
                <a:solidFill>
                  <a:srgbClr val="C00000"/>
                </a:solidFill>
                <a:effectLst/>
                <a:latin typeface="Times New Roman" panose="02020603050405020304" pitchFamily="18" charset="0"/>
                <a:cs typeface="Times New Roman" panose="02020603050405020304" pitchFamily="18" charset="0"/>
              </a:rPr>
              <a:t>年）、《专利法》（</a:t>
            </a:r>
            <a:r>
              <a:rPr lang="en-US" altLang="zh-CN" sz="1400" b="1" dirty="0">
                <a:solidFill>
                  <a:srgbClr val="C00000"/>
                </a:solidFill>
                <a:effectLst/>
                <a:latin typeface="Times New Roman" panose="02020603050405020304" pitchFamily="18" charset="0"/>
                <a:cs typeface="Times New Roman" panose="02020603050405020304" pitchFamily="18" charset="0"/>
              </a:rPr>
              <a:t>1984</a:t>
            </a:r>
            <a:r>
              <a:rPr lang="zh-CN" altLang="zh-CN" sz="1400" b="1" dirty="0">
                <a:solidFill>
                  <a:srgbClr val="C00000"/>
                </a:solidFill>
                <a:effectLst/>
                <a:latin typeface="Times New Roman" panose="02020603050405020304" pitchFamily="18" charset="0"/>
                <a:cs typeface="Times New Roman" panose="02020603050405020304" pitchFamily="18" charset="0"/>
              </a:rPr>
              <a:t>年）和《著作权法》（</a:t>
            </a:r>
            <a:r>
              <a:rPr lang="en-US" altLang="zh-CN" sz="1400" b="1" dirty="0">
                <a:solidFill>
                  <a:srgbClr val="C00000"/>
                </a:solidFill>
                <a:effectLst/>
                <a:latin typeface="Times New Roman" panose="02020603050405020304" pitchFamily="18" charset="0"/>
                <a:cs typeface="Times New Roman" panose="02020603050405020304" pitchFamily="18" charset="0"/>
              </a:rPr>
              <a:t>1990</a:t>
            </a:r>
            <a:r>
              <a:rPr lang="zh-CN" altLang="zh-CN" sz="1400" b="1" dirty="0">
                <a:solidFill>
                  <a:srgbClr val="C00000"/>
                </a:solidFill>
                <a:effectLst/>
                <a:latin typeface="Times New Roman" panose="02020603050405020304" pitchFamily="18" charset="0"/>
                <a:cs typeface="Times New Roman" panose="02020603050405020304" pitchFamily="18" charset="0"/>
              </a:rPr>
              <a:t>年）。</a:t>
            </a:r>
            <a:endParaRPr lang="en-US" altLang="zh-CN" sz="1400" b="1" dirty="0">
              <a:solidFill>
                <a:srgbClr val="C00000"/>
              </a:solidFill>
              <a:effectLst/>
              <a:latin typeface="Times New Roman" panose="02020603050405020304" pitchFamily="18" charset="0"/>
              <a:cs typeface="Times New Roman" panose="02020603050405020304" pitchFamily="18" charset="0"/>
            </a:endParaRPr>
          </a:p>
          <a:p>
            <a:pPr>
              <a:lnSpc>
                <a:spcPct val="120000"/>
              </a:lnSpc>
            </a:pPr>
            <a:r>
              <a:rPr lang="en-US" altLang="zh-CN" sz="1200" b="1" dirty="0">
                <a:latin typeface="Times New Roman" panose="02020603050405020304" pitchFamily="18" charset="0"/>
                <a:cs typeface="Times New Roman" panose="02020603050405020304" pitchFamily="18" charset="0"/>
              </a:rPr>
              <a:t>1992</a:t>
            </a:r>
            <a:r>
              <a:rPr lang="zh-CN" altLang="zh-CN" sz="1200" b="1" dirty="0">
                <a:latin typeface="Times New Roman" panose="02020603050405020304" pitchFamily="18" charset="0"/>
                <a:cs typeface="Times New Roman" panose="02020603050405020304" pitchFamily="18" charset="0"/>
              </a:rPr>
              <a:t>年</a:t>
            </a:r>
            <a:r>
              <a:rPr lang="en-US" altLang="zh-CN" sz="1200" b="1" dirty="0">
                <a:latin typeface="Times New Roman" panose="02020603050405020304" pitchFamily="18" charset="0"/>
                <a:cs typeface="Times New Roman" panose="02020603050405020304" pitchFamily="18" charset="0"/>
              </a:rPr>
              <a:t>1</a:t>
            </a:r>
            <a:r>
              <a:rPr lang="zh-CN" altLang="zh-CN" sz="1200" b="1" dirty="0">
                <a:latin typeface="Times New Roman" panose="02020603050405020304" pitchFamily="18" charset="0"/>
                <a:cs typeface="Times New Roman" panose="02020603050405020304" pitchFamily="18" charset="0"/>
              </a:rPr>
              <a:t>月达成的中美《关于知识产权的谅解备忘录》，</a:t>
            </a:r>
            <a:r>
              <a:rPr lang="en-US" altLang="zh-CN" sz="1200" b="1" dirty="0">
                <a:latin typeface="Times New Roman" panose="02020603050405020304" pitchFamily="18" charset="0"/>
                <a:cs typeface="Times New Roman" panose="02020603050405020304" pitchFamily="18" charset="0"/>
              </a:rPr>
              <a:t> </a:t>
            </a:r>
            <a:r>
              <a:rPr lang="zh-CN" altLang="zh-CN" sz="1200" b="1" dirty="0">
                <a:latin typeface="Times New Roman" panose="02020603050405020304" pitchFamily="18" charset="0"/>
                <a:cs typeface="Times New Roman" panose="02020603050405020304" pitchFamily="18" charset="0"/>
              </a:rPr>
              <a:t>实质上以</a:t>
            </a:r>
            <a:r>
              <a:rPr lang="en-US" altLang="zh-CN" sz="1200" b="1" dirty="0">
                <a:solidFill>
                  <a:srgbClr val="C00000"/>
                </a:solidFill>
                <a:latin typeface="Times New Roman" panose="02020603050405020304" pitchFamily="18" charset="0"/>
                <a:cs typeface="Times New Roman" panose="02020603050405020304" pitchFamily="18" charset="0"/>
              </a:rPr>
              <a:t>TRIPS</a:t>
            </a:r>
            <a:r>
              <a:rPr lang="zh-CN" altLang="zh-CN" sz="1200" b="1" dirty="0">
                <a:solidFill>
                  <a:srgbClr val="C00000"/>
                </a:solidFill>
                <a:latin typeface="Times New Roman" panose="02020603050405020304" pitchFamily="18" charset="0"/>
                <a:cs typeface="Times New Roman" panose="02020603050405020304" pitchFamily="18" charset="0"/>
              </a:rPr>
              <a:t>协定</a:t>
            </a:r>
            <a:r>
              <a:rPr lang="zh-CN" altLang="zh-CN" sz="1200" b="1" dirty="0">
                <a:latin typeface="Times New Roman" panose="02020603050405020304" pitchFamily="18" charset="0"/>
                <a:cs typeface="Times New Roman" panose="02020603050405020304" pitchFamily="18" charset="0"/>
              </a:rPr>
              <a:t>的知识产权保护为标准，要求我国履行相关立法及执法义务。</a:t>
            </a:r>
            <a:endParaRPr lang="en-US" altLang="zh-CN" sz="1200" b="1" dirty="0">
              <a:latin typeface="Times New Roman" panose="02020603050405020304" pitchFamily="18" charset="0"/>
              <a:cs typeface="Times New Roman" panose="02020603050405020304" pitchFamily="18" charset="0"/>
            </a:endParaRPr>
          </a:p>
          <a:p>
            <a:pPr>
              <a:lnSpc>
                <a:spcPct val="120000"/>
              </a:lnSpc>
            </a:pPr>
            <a:r>
              <a:rPr lang="zh-CN" altLang="zh-CN" sz="1200" b="1" dirty="0">
                <a:latin typeface="Times New Roman" panose="02020603050405020304" pitchFamily="18" charset="0"/>
                <a:cs typeface="Times New Roman" panose="02020603050405020304" pitchFamily="18" charset="0"/>
              </a:rPr>
              <a:t>这包括</a:t>
            </a:r>
            <a:r>
              <a:rPr lang="zh-CN" altLang="zh-CN" sz="1200" b="1" dirty="0">
                <a:solidFill>
                  <a:srgbClr val="C00000"/>
                </a:solidFill>
                <a:latin typeface="Times New Roman" panose="02020603050405020304" pitchFamily="18" charset="0"/>
                <a:cs typeface="Times New Roman" panose="02020603050405020304" pitchFamily="18" charset="0"/>
              </a:rPr>
              <a:t>专利法</a:t>
            </a:r>
            <a:r>
              <a:rPr lang="zh-CN" altLang="zh-CN" sz="1200" b="1" dirty="0">
                <a:latin typeface="Times New Roman" panose="02020603050405020304" pitchFamily="18" charset="0"/>
                <a:cs typeface="Times New Roman" panose="02020603050405020304" pitchFamily="18" charset="0"/>
              </a:rPr>
              <a:t>方面，我国将可获得专利的主题扩大到所有化学发明，不论是产品或方法；在我国专利法相应修改之前，美国此类已获得专利的药品和农化品发明在我国的制造和销售，自</a:t>
            </a:r>
            <a:r>
              <a:rPr lang="en-US" altLang="zh-CN" sz="1200" b="1" dirty="0">
                <a:latin typeface="Times New Roman" panose="02020603050405020304" pitchFamily="18" charset="0"/>
                <a:cs typeface="Times New Roman" panose="02020603050405020304" pitchFamily="18" charset="0"/>
              </a:rPr>
              <a:t>1993</a:t>
            </a:r>
            <a:r>
              <a:rPr lang="zh-CN" altLang="zh-CN" sz="1200" b="1" dirty="0">
                <a:latin typeface="Times New Roman" panose="02020603050405020304" pitchFamily="18" charset="0"/>
                <a:cs typeface="Times New Roman" panose="02020603050405020304" pitchFamily="18" charset="0"/>
              </a:rPr>
              <a:t>年</a:t>
            </a:r>
            <a:r>
              <a:rPr lang="en-US" altLang="zh-CN" sz="1200" b="1" dirty="0">
                <a:latin typeface="Times New Roman" panose="02020603050405020304" pitchFamily="18" charset="0"/>
                <a:cs typeface="Times New Roman" panose="02020603050405020304" pitchFamily="18" charset="0"/>
              </a:rPr>
              <a:t>1</a:t>
            </a:r>
            <a:r>
              <a:rPr lang="zh-CN" altLang="zh-CN" sz="1200" b="1" dirty="0">
                <a:latin typeface="Times New Roman" panose="02020603050405020304" pitchFamily="18" charset="0"/>
                <a:cs typeface="Times New Roman" panose="02020603050405020304" pitchFamily="18" charset="0"/>
              </a:rPr>
              <a:t>月</a:t>
            </a:r>
            <a:r>
              <a:rPr lang="en-US" altLang="zh-CN" sz="1200" b="1" dirty="0">
                <a:latin typeface="Times New Roman" panose="02020603050405020304" pitchFamily="18" charset="0"/>
                <a:cs typeface="Times New Roman" panose="02020603050405020304" pitchFamily="18" charset="0"/>
              </a:rPr>
              <a:t>1</a:t>
            </a:r>
            <a:r>
              <a:rPr lang="zh-CN" altLang="zh-CN" sz="1200" b="1" dirty="0">
                <a:latin typeface="Times New Roman" panose="02020603050405020304" pitchFamily="18" charset="0"/>
                <a:cs typeface="Times New Roman" panose="02020603050405020304" pitchFamily="18" charset="0"/>
              </a:rPr>
              <a:t>日起可获得为期</a:t>
            </a:r>
            <a:r>
              <a:rPr lang="en-US" altLang="zh-CN" sz="1200" b="1" dirty="0">
                <a:latin typeface="Times New Roman" panose="02020603050405020304" pitchFamily="18" charset="0"/>
                <a:cs typeface="Times New Roman" panose="02020603050405020304" pitchFamily="18" charset="0"/>
              </a:rPr>
              <a:t>7</a:t>
            </a:r>
            <a:r>
              <a:rPr lang="zh-CN" altLang="zh-CN" sz="1200" b="1" dirty="0">
                <a:latin typeface="Times New Roman" panose="02020603050405020304" pitchFamily="18" charset="0"/>
                <a:cs typeface="Times New Roman" panose="02020603050405020304" pitchFamily="18" charset="0"/>
              </a:rPr>
              <a:t>年零</a:t>
            </a:r>
            <a:r>
              <a:rPr lang="en-US" altLang="zh-CN" sz="1200" b="1" dirty="0">
                <a:latin typeface="Times New Roman" panose="02020603050405020304" pitchFamily="18" charset="0"/>
                <a:cs typeface="Times New Roman" panose="02020603050405020304" pitchFamily="18" charset="0"/>
              </a:rPr>
              <a:t>6</a:t>
            </a:r>
            <a:r>
              <a:rPr lang="zh-CN" altLang="zh-CN" sz="1200" b="1" dirty="0">
                <a:latin typeface="Times New Roman" panose="02020603050405020304" pitchFamily="18" charset="0"/>
                <a:cs typeface="Times New Roman" panose="02020603050405020304" pitchFamily="18" charset="0"/>
              </a:rPr>
              <a:t>个月的行政保护；我国的发明专利保护期从专利申请之日起</a:t>
            </a:r>
            <a:r>
              <a:rPr lang="en-US" altLang="zh-CN" sz="1200" b="1" dirty="0">
                <a:latin typeface="Times New Roman" panose="02020603050405020304" pitchFamily="18" charset="0"/>
                <a:cs typeface="Times New Roman" panose="02020603050405020304" pitchFamily="18" charset="0"/>
              </a:rPr>
              <a:t>15</a:t>
            </a:r>
            <a:r>
              <a:rPr lang="zh-CN" altLang="zh-CN" sz="1200" b="1" dirty="0">
                <a:latin typeface="Times New Roman" panose="02020603050405020304" pitchFamily="18" charset="0"/>
                <a:cs typeface="Times New Roman" panose="02020603050405020304" pitchFamily="18" charset="0"/>
              </a:rPr>
              <a:t>年延长至</a:t>
            </a:r>
            <a:r>
              <a:rPr lang="en-US" altLang="zh-CN" sz="1200" b="1" dirty="0">
                <a:latin typeface="Times New Roman" panose="02020603050405020304" pitchFamily="18" charset="0"/>
                <a:cs typeface="Times New Roman" panose="02020603050405020304" pitchFamily="18" charset="0"/>
              </a:rPr>
              <a:t>20</a:t>
            </a:r>
            <a:r>
              <a:rPr lang="zh-CN" altLang="zh-CN" sz="1200" b="1" dirty="0">
                <a:latin typeface="Times New Roman" panose="02020603050405020304" pitchFamily="18" charset="0"/>
                <a:cs typeface="Times New Roman" panose="02020603050405020304" pitchFamily="18" charset="0"/>
              </a:rPr>
              <a:t>年；</a:t>
            </a:r>
            <a:endParaRPr lang="en-US" altLang="zh-CN" sz="1200" b="1" dirty="0">
              <a:latin typeface="Times New Roman" panose="02020603050405020304" pitchFamily="18" charset="0"/>
              <a:cs typeface="Times New Roman" panose="02020603050405020304" pitchFamily="18" charset="0"/>
            </a:endParaRPr>
          </a:p>
          <a:p>
            <a:pPr>
              <a:lnSpc>
                <a:spcPct val="120000"/>
              </a:lnSpc>
            </a:pPr>
            <a:r>
              <a:rPr lang="zh-CN" altLang="zh-CN" sz="1200" b="1" dirty="0">
                <a:latin typeface="Times New Roman" panose="02020603050405020304" pitchFamily="18" charset="0"/>
                <a:cs typeface="Times New Roman" panose="02020603050405020304" pitchFamily="18" charset="0"/>
              </a:rPr>
              <a:t>在</a:t>
            </a:r>
            <a:r>
              <a:rPr lang="zh-CN" altLang="zh-CN" sz="1200" b="1" dirty="0">
                <a:solidFill>
                  <a:srgbClr val="C00000"/>
                </a:solidFill>
                <a:latin typeface="Times New Roman" panose="02020603050405020304" pitchFamily="18" charset="0"/>
                <a:cs typeface="Times New Roman" panose="02020603050405020304" pitchFamily="18" charset="0"/>
              </a:rPr>
              <a:t>著作权</a:t>
            </a:r>
            <a:r>
              <a:rPr lang="zh-CN" altLang="zh-CN" sz="1200" b="1" dirty="0">
                <a:latin typeface="Times New Roman" panose="02020603050405020304" pitchFamily="18" charset="0"/>
                <a:cs typeface="Times New Roman" panose="02020603050405020304" pitchFamily="18" charset="0"/>
              </a:rPr>
              <a:t>方面，我国应在</a:t>
            </a:r>
            <a:r>
              <a:rPr lang="en-US" altLang="zh-CN" sz="1200" b="1" dirty="0">
                <a:latin typeface="Times New Roman" panose="02020603050405020304" pitchFamily="18" charset="0"/>
                <a:cs typeface="Times New Roman" panose="02020603050405020304" pitchFamily="18" charset="0"/>
              </a:rPr>
              <a:t>1992</a:t>
            </a:r>
            <a:r>
              <a:rPr lang="zh-CN" altLang="zh-CN" sz="1200" b="1" dirty="0">
                <a:latin typeface="Times New Roman" panose="02020603050405020304" pitchFamily="18" charset="0"/>
                <a:cs typeface="Times New Roman" panose="02020603050405020304" pitchFamily="18" charset="0"/>
              </a:rPr>
              <a:t>年</a:t>
            </a:r>
            <a:r>
              <a:rPr lang="en-US" altLang="zh-CN" sz="1200" b="1" dirty="0">
                <a:latin typeface="Times New Roman" panose="02020603050405020304" pitchFamily="18" charset="0"/>
                <a:cs typeface="Times New Roman" panose="02020603050405020304" pitchFamily="18" charset="0"/>
              </a:rPr>
              <a:t>10</a:t>
            </a:r>
            <a:r>
              <a:rPr lang="zh-CN" altLang="zh-CN" sz="1200" b="1" dirty="0">
                <a:latin typeface="Times New Roman" panose="02020603050405020304" pitchFamily="18" charset="0"/>
                <a:cs typeface="Times New Roman" panose="02020603050405020304" pitchFamily="18" charset="0"/>
              </a:rPr>
              <a:t>月</a:t>
            </a:r>
            <a:r>
              <a:rPr lang="en-US" altLang="zh-CN" sz="1200" b="1" dirty="0">
                <a:latin typeface="Times New Roman" panose="02020603050405020304" pitchFamily="18" charset="0"/>
                <a:cs typeface="Times New Roman" panose="02020603050405020304" pitchFamily="18" charset="0"/>
              </a:rPr>
              <a:t>15</a:t>
            </a:r>
            <a:r>
              <a:rPr lang="zh-CN" altLang="zh-CN" sz="1200" b="1" dirty="0">
                <a:latin typeface="Times New Roman" panose="02020603050405020304" pitchFamily="18" charset="0"/>
                <a:cs typeface="Times New Roman" panose="02020603050405020304" pitchFamily="18" charset="0"/>
              </a:rPr>
              <a:t>日之前加入《保护文学艺术作品伯尔尼公约》，并将计算机软件作为文学作品加以保护；</a:t>
            </a:r>
            <a:endParaRPr lang="en-US" altLang="zh-CN" sz="1200" b="1" dirty="0">
              <a:latin typeface="Times New Roman" panose="02020603050405020304" pitchFamily="18" charset="0"/>
              <a:cs typeface="Times New Roman" panose="02020603050405020304" pitchFamily="18" charset="0"/>
            </a:endParaRPr>
          </a:p>
          <a:p>
            <a:pPr>
              <a:lnSpc>
                <a:spcPct val="120000"/>
              </a:lnSpc>
            </a:pPr>
            <a:r>
              <a:rPr lang="zh-CN" altLang="zh-CN" sz="1200" b="1" dirty="0">
                <a:latin typeface="Times New Roman" panose="02020603050405020304" pitchFamily="18" charset="0"/>
                <a:cs typeface="Times New Roman" panose="02020603050405020304" pitchFamily="18" charset="0"/>
              </a:rPr>
              <a:t>在</a:t>
            </a:r>
            <a:r>
              <a:rPr lang="zh-CN" altLang="zh-CN" sz="1200" b="1" dirty="0">
                <a:solidFill>
                  <a:srgbClr val="C00000"/>
                </a:solidFill>
                <a:latin typeface="Times New Roman" panose="02020603050405020304" pitchFamily="18" charset="0"/>
                <a:cs typeface="Times New Roman" panose="02020603050405020304" pitchFamily="18" charset="0"/>
              </a:rPr>
              <a:t>反不正当竞争</a:t>
            </a:r>
            <a:r>
              <a:rPr lang="zh-CN" altLang="zh-CN" sz="1200" b="1" dirty="0">
                <a:latin typeface="Times New Roman" panose="02020603050405020304" pitchFamily="18" charset="0"/>
                <a:cs typeface="Times New Roman" panose="02020603050405020304" pitchFamily="18" charset="0"/>
              </a:rPr>
              <a:t>方面，我国应根据《保护工业产权巴黎公约》（《巴黎公约》）第</a:t>
            </a:r>
            <a:r>
              <a:rPr lang="en-US" altLang="zh-CN" sz="1200" b="1" dirty="0">
                <a:latin typeface="Times New Roman" panose="02020603050405020304" pitchFamily="18" charset="0"/>
                <a:cs typeface="Times New Roman" panose="02020603050405020304" pitchFamily="18" charset="0"/>
              </a:rPr>
              <a:t>10</a:t>
            </a:r>
            <a:r>
              <a:rPr lang="zh-CN" altLang="zh-CN" sz="1200" b="1" dirty="0">
                <a:latin typeface="Times New Roman" panose="02020603050405020304" pitchFamily="18" charset="0"/>
                <a:cs typeface="Times New Roman" panose="02020603050405020304" pitchFamily="18" charset="0"/>
              </a:rPr>
              <a:t>条之二规定的反不正当竞争，在</a:t>
            </a:r>
            <a:r>
              <a:rPr lang="en-US" altLang="zh-CN" sz="1200" b="1" dirty="0">
                <a:latin typeface="Times New Roman" panose="02020603050405020304" pitchFamily="18" charset="0"/>
                <a:cs typeface="Times New Roman" panose="02020603050405020304" pitchFamily="18" charset="0"/>
              </a:rPr>
              <a:t>1994</a:t>
            </a:r>
            <a:r>
              <a:rPr lang="zh-CN" altLang="zh-CN" sz="1200" b="1" dirty="0">
                <a:latin typeface="Times New Roman" panose="02020603050405020304" pitchFamily="18" charset="0"/>
                <a:cs typeface="Times New Roman" panose="02020603050405020304" pitchFamily="18" charset="0"/>
              </a:rPr>
              <a:t>年</a:t>
            </a:r>
            <a:r>
              <a:rPr lang="en-US" altLang="zh-CN" sz="1200" b="1" dirty="0">
                <a:latin typeface="Times New Roman" panose="02020603050405020304" pitchFamily="18" charset="0"/>
                <a:cs typeface="Times New Roman" panose="02020603050405020304" pitchFamily="18" charset="0"/>
              </a:rPr>
              <a:t>1</a:t>
            </a:r>
            <a:r>
              <a:rPr lang="zh-CN" altLang="zh-CN" sz="1200" b="1" dirty="0">
                <a:latin typeface="Times New Roman" panose="02020603050405020304" pitchFamily="18" charset="0"/>
                <a:cs typeface="Times New Roman" panose="02020603050405020304" pitchFamily="18" charset="0"/>
              </a:rPr>
              <a:t>月</a:t>
            </a:r>
            <a:r>
              <a:rPr lang="en-US" altLang="zh-CN" sz="1200" b="1" dirty="0">
                <a:latin typeface="Times New Roman" panose="02020603050405020304" pitchFamily="18" charset="0"/>
                <a:cs typeface="Times New Roman" panose="02020603050405020304" pitchFamily="18" charset="0"/>
              </a:rPr>
              <a:t>1</a:t>
            </a:r>
            <a:r>
              <a:rPr lang="zh-CN" altLang="zh-CN" sz="1200" b="1" dirty="0">
                <a:latin typeface="Times New Roman" panose="02020603050405020304" pitchFamily="18" charset="0"/>
                <a:cs typeface="Times New Roman" panose="02020603050405020304" pitchFamily="18" charset="0"/>
              </a:rPr>
              <a:t>日之前制定《反不正当竞争法》</a:t>
            </a:r>
            <a:endParaRPr lang="zh-CN" altLang="en-US" sz="1200" b="1" dirty="0">
              <a:latin typeface="Times New Roman" panose="02020603050405020304" pitchFamily="18" charset="0"/>
              <a:cs typeface="Times New Roman" panose="02020603050405020304" pitchFamily="18" charset="0"/>
            </a:endParaRPr>
          </a:p>
        </p:txBody>
      </p:sp>
      <p:sp>
        <p:nvSpPr>
          <p:cNvPr id="5" name="日期占位符 4">
            <a:extLst>
              <a:ext uri="{FF2B5EF4-FFF2-40B4-BE49-F238E27FC236}">
                <a16:creationId xmlns:a16="http://schemas.microsoft.com/office/drawing/2014/main" id="{A96E84A0-8D58-A2DD-0C2A-4520A1F2B168}"/>
              </a:ext>
            </a:extLst>
          </p:cNvPr>
          <p:cNvSpPr>
            <a:spLocks noGrp="1"/>
          </p:cNvSpPr>
          <p:nvPr>
            <p:ph type="dt" sz="half" idx="10"/>
          </p:nvPr>
        </p:nvSpPr>
        <p:spPr/>
        <p:txBody>
          <a:bodyPr/>
          <a:lstStyle/>
          <a:p>
            <a:r>
              <a:rPr lang="en-US" altLang="zh-CN"/>
              <a:t>202/12/26/9:30-12:00 </a:t>
            </a:r>
            <a:endParaRPr lang="zh-CN" altLang="en-US"/>
          </a:p>
        </p:txBody>
      </p:sp>
      <p:sp>
        <p:nvSpPr>
          <p:cNvPr id="6" name="页脚占位符 5">
            <a:extLst>
              <a:ext uri="{FF2B5EF4-FFF2-40B4-BE49-F238E27FC236}">
                <a16:creationId xmlns:a16="http://schemas.microsoft.com/office/drawing/2014/main" id="{910F0F30-0121-0910-20B2-AF5531F9FFEE}"/>
              </a:ext>
            </a:extLst>
          </p:cNvPr>
          <p:cNvSpPr>
            <a:spLocks noGrp="1"/>
          </p:cNvSpPr>
          <p:nvPr>
            <p:ph type="ftr" sz="quarter" idx="11"/>
          </p:nvPr>
        </p:nvSpPr>
        <p:spPr/>
        <p:txBody>
          <a:bodyPr/>
          <a:lstStyle/>
          <a:p>
            <a:r>
              <a:rPr lang="zh-CN" altLang="en-US"/>
              <a:t>涉外法治人才讲座</a:t>
            </a:r>
          </a:p>
        </p:txBody>
      </p:sp>
      <p:graphicFrame>
        <p:nvGraphicFramePr>
          <p:cNvPr id="9" name="Object 2">
            <a:extLst>
              <a:ext uri="{FF2B5EF4-FFF2-40B4-BE49-F238E27FC236}">
                <a16:creationId xmlns:a16="http://schemas.microsoft.com/office/drawing/2014/main" id="{9C5972CD-78B7-DB02-F755-FC30ABCCE95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9" name="Object 2">
                        <a:extLst>
                          <a:ext uri="{FF2B5EF4-FFF2-40B4-BE49-F238E27FC236}">
                            <a16:creationId xmlns:a16="http://schemas.microsoft.com/office/drawing/2014/main" id="{9C5972CD-78B7-DB02-F755-FC30ABCCE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28775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5896F7-C496-5C6F-50A6-6A5FAF25164E}"/>
              </a:ext>
            </a:extLst>
          </p:cNvPr>
          <p:cNvSpPr>
            <a:spLocks noGrp="1"/>
          </p:cNvSpPr>
          <p:nvPr>
            <p:ph type="title"/>
          </p:nvPr>
        </p:nvSpPr>
        <p:spPr/>
        <p:txBody>
          <a:bodyPr>
            <a:normAutofit fontScale="90000"/>
          </a:bodyPr>
          <a:lstStyle/>
          <a:p>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3. 2 </a:t>
            </a:r>
            <a:r>
              <a:rPr lang="zh-CN" altLang="en-US" sz="3600" b="1" dirty="0">
                <a:latin typeface="Times New Roman" pitchFamily="18" charset="0"/>
                <a:cs typeface="Times New Roman" pitchFamily="18" charset="0"/>
              </a:rPr>
              <a:t>中美竞争格局下的双边知识产权演变</a:t>
            </a:r>
            <a:br>
              <a:rPr lang="en-US" altLang="zh-CN" b="1" dirty="0">
                <a:latin typeface="Times New Roman" pitchFamily="18" charset="0"/>
                <a:cs typeface="Times New Roman" pitchFamily="18" charset="0"/>
              </a:rPr>
            </a:br>
            <a:endParaRPr lang="zh-CN" altLang="en-US" dirty="0"/>
          </a:p>
        </p:txBody>
      </p:sp>
      <p:sp>
        <p:nvSpPr>
          <p:cNvPr id="3" name="内容占位符 2">
            <a:extLst>
              <a:ext uri="{FF2B5EF4-FFF2-40B4-BE49-F238E27FC236}">
                <a16:creationId xmlns:a16="http://schemas.microsoft.com/office/drawing/2014/main" id="{361BA281-F494-27D9-3557-5F17CE1AE49C}"/>
              </a:ext>
            </a:extLst>
          </p:cNvPr>
          <p:cNvSpPr>
            <a:spLocks noGrp="1"/>
          </p:cNvSpPr>
          <p:nvPr>
            <p:ph sz="half" idx="1"/>
          </p:nvPr>
        </p:nvSpPr>
        <p:spPr>
          <a:xfrm>
            <a:off x="1435608" y="1268760"/>
            <a:ext cx="3657600" cy="4918680"/>
          </a:xfrm>
        </p:spPr>
        <p:txBody>
          <a:bodyPr>
            <a:normAutofit fontScale="25000" lnSpcReduction="20000"/>
          </a:bodyPr>
          <a:lstStyle/>
          <a:p>
            <a:pPr>
              <a:lnSpc>
                <a:spcPct val="120000"/>
              </a:lnSpc>
            </a:pPr>
            <a:r>
              <a:rPr lang="zh-CN" altLang="en-US" sz="6400" b="1" dirty="0"/>
              <a:t>第一章知识产权（</a:t>
            </a:r>
            <a:r>
              <a:rPr lang="zh-CN" altLang="en-US" sz="6400" b="1" dirty="0">
                <a:solidFill>
                  <a:srgbClr val="C00000"/>
                </a:solidFill>
              </a:rPr>
              <a:t>贸易相关</a:t>
            </a:r>
            <a:r>
              <a:rPr lang="zh-CN" altLang="en-US" sz="6400" b="1" dirty="0"/>
              <a:t>） </a:t>
            </a:r>
            <a:endParaRPr lang="en-US" altLang="zh-CN" sz="6400" b="1" dirty="0"/>
          </a:p>
          <a:p>
            <a:pPr>
              <a:lnSpc>
                <a:spcPct val="120000"/>
              </a:lnSpc>
            </a:pPr>
            <a:r>
              <a:rPr lang="zh-CN" altLang="en-US" sz="6400" b="1" dirty="0"/>
              <a:t>第一节一般义务</a:t>
            </a:r>
            <a:r>
              <a:rPr lang="en-US" altLang="zh-CN" sz="6400" b="1" dirty="0">
                <a:solidFill>
                  <a:srgbClr val="C00000"/>
                </a:solidFill>
              </a:rPr>
              <a:t>2</a:t>
            </a:r>
            <a:r>
              <a:rPr lang="zh-CN" altLang="en-US" sz="6400" b="1" dirty="0"/>
              <a:t>条</a:t>
            </a:r>
            <a:endParaRPr lang="en-US" altLang="zh-CN" sz="6400" b="1" dirty="0"/>
          </a:p>
          <a:p>
            <a:pPr>
              <a:lnSpc>
                <a:spcPct val="120000"/>
              </a:lnSpc>
            </a:pPr>
            <a:r>
              <a:rPr lang="zh-CN" altLang="en-US" sz="6400" b="1" dirty="0"/>
              <a:t>第二节商业秘密和保密商务信息</a:t>
            </a:r>
            <a:r>
              <a:rPr lang="en-US" altLang="zh-CN" sz="6400" b="1" dirty="0">
                <a:solidFill>
                  <a:srgbClr val="C00000"/>
                </a:solidFill>
              </a:rPr>
              <a:t>7</a:t>
            </a:r>
            <a:r>
              <a:rPr lang="zh-CN" altLang="en-US" sz="6400" b="1" dirty="0"/>
              <a:t>条</a:t>
            </a:r>
            <a:endParaRPr lang="en-US" altLang="zh-CN" sz="6400" b="1" dirty="0"/>
          </a:p>
          <a:p>
            <a:pPr>
              <a:lnSpc>
                <a:spcPct val="120000"/>
              </a:lnSpc>
            </a:pPr>
            <a:r>
              <a:rPr lang="zh-CN" altLang="en-US" sz="6400" b="1" dirty="0"/>
              <a:t>第三节药品相关的知识产权</a:t>
            </a:r>
            <a:r>
              <a:rPr lang="en-US" altLang="zh-CN" sz="6400" b="1" dirty="0">
                <a:solidFill>
                  <a:srgbClr val="C00000"/>
                </a:solidFill>
              </a:rPr>
              <a:t>2</a:t>
            </a:r>
            <a:r>
              <a:rPr lang="zh-CN" altLang="en-US" sz="6400" b="1" dirty="0"/>
              <a:t>条</a:t>
            </a:r>
            <a:endParaRPr lang="en-US" altLang="zh-CN" sz="6400" b="1" dirty="0"/>
          </a:p>
          <a:p>
            <a:pPr>
              <a:lnSpc>
                <a:spcPct val="120000"/>
              </a:lnSpc>
            </a:pPr>
            <a:r>
              <a:rPr lang="zh-CN" altLang="en-US" sz="6400" b="1" dirty="0"/>
              <a:t>第四节专利</a:t>
            </a:r>
            <a:r>
              <a:rPr lang="en-US" altLang="zh-CN" sz="6400" b="1" dirty="0">
                <a:solidFill>
                  <a:srgbClr val="C00000"/>
                </a:solidFill>
              </a:rPr>
              <a:t>1</a:t>
            </a:r>
            <a:r>
              <a:rPr lang="zh-CN" altLang="en-US" sz="6400" b="1" dirty="0"/>
              <a:t>条</a:t>
            </a:r>
            <a:endParaRPr lang="en-US" altLang="zh-CN" sz="6400" b="1" dirty="0"/>
          </a:p>
          <a:p>
            <a:pPr>
              <a:lnSpc>
                <a:spcPct val="120000"/>
              </a:lnSpc>
            </a:pPr>
            <a:r>
              <a:rPr lang="zh-CN" altLang="en-US" sz="6400" b="1" dirty="0"/>
              <a:t>第五节电子商务平台上的盗版与假冒</a:t>
            </a:r>
            <a:r>
              <a:rPr lang="en-US" altLang="zh-CN" sz="6400" b="1" dirty="0">
                <a:solidFill>
                  <a:srgbClr val="C00000"/>
                </a:solidFill>
              </a:rPr>
              <a:t>2</a:t>
            </a:r>
            <a:r>
              <a:rPr lang="zh-CN" altLang="en-US" sz="6400" b="1" dirty="0"/>
              <a:t>条</a:t>
            </a:r>
            <a:endParaRPr lang="en-US" altLang="zh-CN" sz="6400" b="1" dirty="0"/>
          </a:p>
          <a:p>
            <a:pPr>
              <a:lnSpc>
                <a:spcPct val="120000"/>
              </a:lnSpc>
            </a:pPr>
            <a:r>
              <a:rPr lang="zh-CN" altLang="en-US" sz="6400" b="1" dirty="0"/>
              <a:t>第六节地理标志</a:t>
            </a:r>
            <a:r>
              <a:rPr lang="en-US" altLang="zh-CN" sz="6400" b="1" dirty="0">
                <a:solidFill>
                  <a:srgbClr val="C00000"/>
                </a:solidFill>
              </a:rPr>
              <a:t>3</a:t>
            </a:r>
            <a:r>
              <a:rPr lang="zh-CN" altLang="en-US" sz="6400" b="1" dirty="0"/>
              <a:t>条</a:t>
            </a:r>
            <a:endParaRPr lang="en-US" altLang="zh-CN" sz="6400" b="1" dirty="0"/>
          </a:p>
          <a:p>
            <a:pPr>
              <a:lnSpc>
                <a:spcPct val="120000"/>
              </a:lnSpc>
            </a:pPr>
            <a:r>
              <a:rPr lang="zh-CN" altLang="en-US" sz="6400" b="1" dirty="0"/>
              <a:t>第七节盗版和假冒产品的生产和出口</a:t>
            </a:r>
            <a:r>
              <a:rPr lang="en-US" altLang="zh-CN" sz="6400" b="1" dirty="0">
                <a:solidFill>
                  <a:srgbClr val="C00000"/>
                </a:solidFill>
              </a:rPr>
              <a:t>6</a:t>
            </a:r>
            <a:r>
              <a:rPr lang="zh-CN" altLang="en-US" sz="6400" b="1" dirty="0"/>
              <a:t>条</a:t>
            </a:r>
            <a:endParaRPr lang="en-US" altLang="zh-CN" sz="6400" b="1" dirty="0"/>
          </a:p>
          <a:p>
            <a:pPr>
              <a:lnSpc>
                <a:spcPct val="120000"/>
              </a:lnSpc>
            </a:pPr>
            <a:r>
              <a:rPr lang="zh-CN" altLang="en-US" sz="6400" b="1" dirty="0"/>
              <a:t>第八节恶意商标</a:t>
            </a:r>
            <a:r>
              <a:rPr lang="en-US" altLang="zh-CN" sz="6400" b="1" dirty="0">
                <a:solidFill>
                  <a:srgbClr val="C00000"/>
                </a:solidFill>
              </a:rPr>
              <a:t>2</a:t>
            </a:r>
            <a:r>
              <a:rPr lang="zh-CN" altLang="en-US" sz="6400" b="1" dirty="0"/>
              <a:t>条</a:t>
            </a:r>
            <a:endParaRPr lang="en-US" altLang="zh-CN" sz="6400" b="1" dirty="0"/>
          </a:p>
          <a:p>
            <a:pPr>
              <a:lnSpc>
                <a:spcPct val="120000"/>
              </a:lnSpc>
            </a:pPr>
            <a:r>
              <a:rPr lang="zh-CN" altLang="en-US" sz="6400" b="1" dirty="0"/>
              <a:t>第九节知识产权案件司法执行和程序</a:t>
            </a:r>
            <a:r>
              <a:rPr lang="en-US" altLang="zh-CN" sz="6400" b="1" dirty="0">
                <a:solidFill>
                  <a:srgbClr val="C00000"/>
                </a:solidFill>
              </a:rPr>
              <a:t>6</a:t>
            </a:r>
            <a:r>
              <a:rPr lang="zh-CN" altLang="en-US" sz="6400" b="1" dirty="0"/>
              <a:t>条</a:t>
            </a:r>
            <a:endParaRPr lang="en-US" altLang="zh-CN" sz="6400" b="1" dirty="0"/>
          </a:p>
          <a:p>
            <a:pPr>
              <a:lnSpc>
                <a:spcPct val="120000"/>
              </a:lnSpc>
            </a:pPr>
            <a:r>
              <a:rPr lang="zh-CN" altLang="en-US" sz="6400" b="1" dirty="0"/>
              <a:t>第十节双边知识产权保护合作</a:t>
            </a:r>
            <a:r>
              <a:rPr lang="en-US" altLang="zh-CN" sz="6400" b="1" dirty="0">
                <a:solidFill>
                  <a:srgbClr val="C00000"/>
                </a:solidFill>
              </a:rPr>
              <a:t>2</a:t>
            </a:r>
            <a:r>
              <a:rPr lang="zh-CN" altLang="en-US" sz="6400" b="1" dirty="0"/>
              <a:t>条</a:t>
            </a:r>
            <a:endParaRPr lang="en-US" altLang="zh-CN" sz="6400" b="1" dirty="0"/>
          </a:p>
          <a:p>
            <a:pPr>
              <a:lnSpc>
                <a:spcPct val="120000"/>
              </a:lnSpc>
            </a:pPr>
            <a:r>
              <a:rPr lang="zh-CN" altLang="en-US" sz="6400" b="1" dirty="0"/>
              <a:t>第十一节履行</a:t>
            </a:r>
            <a:r>
              <a:rPr lang="en-US" altLang="zh-CN" sz="6400" b="1" dirty="0">
                <a:solidFill>
                  <a:srgbClr val="C00000"/>
                </a:solidFill>
              </a:rPr>
              <a:t>3</a:t>
            </a:r>
            <a:r>
              <a:rPr lang="zh-CN" altLang="en-US" sz="6400" b="1" dirty="0"/>
              <a:t>条</a:t>
            </a:r>
            <a:endParaRPr lang="zh-CN" altLang="en-US" sz="6400" b="1"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dirty="0"/>
          </a:p>
        </p:txBody>
      </p:sp>
      <p:sp>
        <p:nvSpPr>
          <p:cNvPr id="4" name="内容占位符 3">
            <a:extLst>
              <a:ext uri="{FF2B5EF4-FFF2-40B4-BE49-F238E27FC236}">
                <a16:creationId xmlns:a16="http://schemas.microsoft.com/office/drawing/2014/main" id="{68B85E71-7D19-B805-12E7-BC61B9FC021A}"/>
              </a:ext>
            </a:extLst>
          </p:cNvPr>
          <p:cNvSpPr>
            <a:spLocks noGrp="1"/>
          </p:cNvSpPr>
          <p:nvPr>
            <p:ph sz="half" idx="2"/>
          </p:nvPr>
        </p:nvSpPr>
        <p:spPr>
          <a:xfrm>
            <a:off x="5276088" y="1268760"/>
            <a:ext cx="3657600" cy="4918680"/>
          </a:xfrm>
        </p:spPr>
        <p:txBody>
          <a:bodyPr>
            <a:normAutofit fontScale="25000" lnSpcReduction="20000"/>
          </a:bodyPr>
          <a:lstStyle/>
          <a:p>
            <a:pPr>
              <a:lnSpc>
                <a:spcPct val="120000"/>
              </a:lnSpc>
            </a:pPr>
            <a:r>
              <a:rPr lang="en-US" altLang="zh-CN" sz="7200" b="1" dirty="0">
                <a:effectLst/>
                <a:latin typeface="Times New Roman" panose="02020603050405020304" pitchFamily="18" charset="0"/>
                <a:cs typeface="Times New Roman" panose="02020603050405020304" pitchFamily="18" charset="0"/>
              </a:rPr>
              <a:t>2020</a:t>
            </a:r>
            <a:r>
              <a:rPr lang="zh-CN" altLang="zh-CN" sz="7200" b="1" dirty="0">
                <a:effectLst/>
                <a:latin typeface="Times New Roman" panose="02020603050405020304" pitchFamily="18" charset="0"/>
                <a:cs typeface="Times New Roman" panose="02020603050405020304" pitchFamily="18" charset="0"/>
              </a:rPr>
              <a:t>年中美经贸协议的知识产权保护聚焦专利、商标、地理标志和商业秘密等工业产权以及技术转让。</a:t>
            </a:r>
            <a:endParaRPr lang="en-US" altLang="zh-CN" sz="7200" b="1" dirty="0">
              <a:effectLst/>
              <a:latin typeface="Times New Roman" panose="02020603050405020304" pitchFamily="18" charset="0"/>
              <a:cs typeface="Times New Roman" panose="02020603050405020304" pitchFamily="18" charset="0"/>
            </a:endParaRPr>
          </a:p>
          <a:p>
            <a:pPr>
              <a:lnSpc>
                <a:spcPct val="120000"/>
              </a:lnSpc>
            </a:pPr>
            <a:r>
              <a:rPr lang="zh-CN" altLang="zh-CN" sz="7200" b="1" dirty="0">
                <a:effectLst/>
                <a:latin typeface="Times New Roman" panose="02020603050405020304" pitchFamily="18" charset="0"/>
                <a:cs typeface="Times New Roman" panose="02020603050405020304" pitchFamily="18" charset="0"/>
              </a:rPr>
              <a:t>这包括主要是药品专利有效期的补偿性延长和有关试验数据补充以及药品专利纠纷的早期解决等规则，打击恶意注册商标的规则，要求谨慎对待以通用名称为由取消地理标志的规则，全面超出</a:t>
            </a:r>
            <a:r>
              <a:rPr lang="en-US" altLang="zh-CN" sz="7200" b="1" dirty="0">
                <a:effectLst/>
                <a:latin typeface="Times New Roman" panose="02020603050405020304" pitchFamily="18" charset="0"/>
                <a:cs typeface="Times New Roman" panose="02020603050405020304" pitchFamily="18" charset="0"/>
              </a:rPr>
              <a:t>TRIPS</a:t>
            </a:r>
            <a:r>
              <a:rPr lang="zh-CN" altLang="zh-CN" sz="7200" b="1" dirty="0">
                <a:effectLst/>
                <a:latin typeface="Times New Roman" panose="02020603050405020304" pitchFamily="18" charset="0"/>
                <a:cs typeface="Times New Roman" panose="02020603050405020304" pitchFamily="18" charset="0"/>
              </a:rPr>
              <a:t>协定第</a:t>
            </a:r>
            <a:r>
              <a:rPr lang="en-US" altLang="zh-CN" sz="7200" b="1" dirty="0">
                <a:effectLst/>
                <a:latin typeface="Times New Roman" panose="02020603050405020304" pitchFamily="18" charset="0"/>
                <a:cs typeface="Times New Roman" panose="02020603050405020304" pitchFamily="18" charset="0"/>
              </a:rPr>
              <a:t>39</a:t>
            </a:r>
            <a:r>
              <a:rPr lang="zh-CN" altLang="zh-CN" sz="7200" b="1" dirty="0">
                <a:effectLst/>
                <a:latin typeface="Times New Roman" panose="02020603050405020304" pitchFamily="18" charset="0"/>
                <a:cs typeface="Times New Roman" panose="02020603050405020304" pitchFamily="18" charset="0"/>
              </a:rPr>
              <a:t>条第</a:t>
            </a:r>
            <a:r>
              <a:rPr lang="en-US" altLang="zh-CN" sz="7200" b="1" dirty="0">
                <a:effectLst/>
                <a:latin typeface="Times New Roman" panose="02020603050405020304" pitchFamily="18" charset="0"/>
                <a:cs typeface="Times New Roman" panose="02020603050405020304" pitchFamily="18" charset="0"/>
              </a:rPr>
              <a:t>2</a:t>
            </a:r>
            <a:r>
              <a:rPr lang="zh-CN" altLang="zh-CN" sz="7200" b="1" dirty="0">
                <a:effectLst/>
                <a:latin typeface="Times New Roman" panose="02020603050405020304" pitchFamily="18" charset="0"/>
                <a:cs typeface="Times New Roman" panose="02020603050405020304" pitchFamily="18" charset="0"/>
              </a:rPr>
              <a:t>款有关商业秘密保护的实体或程序规则，以打击电子商务平台上的盗版和假冒货为主的知识产权执法规则和政府承担禁止强制技术转让义务的规则，等</a:t>
            </a:r>
            <a:r>
              <a:rPr lang="zh-CN" altLang="en-US" sz="7200" b="1" dirty="0">
                <a:effectLst/>
                <a:latin typeface="Times New Roman" panose="02020603050405020304" pitchFamily="18" charset="0"/>
                <a:cs typeface="Times New Roman" panose="02020603050405020304" pitchFamily="18" charset="0"/>
              </a:rPr>
              <a:t>。</a:t>
            </a:r>
            <a:endParaRPr lang="zh-CN" altLang="en-US" sz="7200" b="1" dirty="0">
              <a:latin typeface="Times New Roman" panose="02020603050405020304" pitchFamily="18" charset="0"/>
              <a:cs typeface="Times New Roman" panose="02020603050405020304" pitchFamily="18" charset="0"/>
            </a:endParaRPr>
          </a:p>
          <a:p>
            <a:endParaRPr lang="zh-CN" altLang="en-US" dirty="0"/>
          </a:p>
        </p:txBody>
      </p:sp>
      <p:sp>
        <p:nvSpPr>
          <p:cNvPr id="5" name="日期占位符 4">
            <a:extLst>
              <a:ext uri="{FF2B5EF4-FFF2-40B4-BE49-F238E27FC236}">
                <a16:creationId xmlns:a16="http://schemas.microsoft.com/office/drawing/2014/main" id="{8A6E816D-A4E1-99F0-9DBF-507342B006A7}"/>
              </a:ext>
            </a:extLst>
          </p:cNvPr>
          <p:cNvSpPr>
            <a:spLocks noGrp="1"/>
          </p:cNvSpPr>
          <p:nvPr>
            <p:ph type="dt" sz="half" idx="10"/>
          </p:nvPr>
        </p:nvSpPr>
        <p:spPr/>
        <p:txBody>
          <a:bodyPr/>
          <a:lstStyle/>
          <a:p>
            <a:r>
              <a:rPr lang="en-US" altLang="zh-CN"/>
              <a:t>202/12/26/9:30-12:00 </a:t>
            </a:r>
            <a:endParaRPr lang="zh-CN" altLang="en-US"/>
          </a:p>
        </p:txBody>
      </p:sp>
      <p:sp>
        <p:nvSpPr>
          <p:cNvPr id="6" name="页脚占位符 5">
            <a:extLst>
              <a:ext uri="{FF2B5EF4-FFF2-40B4-BE49-F238E27FC236}">
                <a16:creationId xmlns:a16="http://schemas.microsoft.com/office/drawing/2014/main" id="{283D9F70-2345-03FB-D452-0D668ECB04D1}"/>
              </a:ext>
            </a:extLst>
          </p:cNvPr>
          <p:cNvSpPr>
            <a:spLocks noGrp="1"/>
          </p:cNvSpPr>
          <p:nvPr>
            <p:ph type="ftr" sz="quarter" idx="11"/>
          </p:nvPr>
        </p:nvSpPr>
        <p:spPr/>
        <p:txBody>
          <a:bodyPr/>
          <a:lstStyle/>
          <a:p>
            <a:r>
              <a:rPr lang="zh-CN" altLang="en-US"/>
              <a:t>涉外法治人才讲座</a:t>
            </a:r>
          </a:p>
        </p:txBody>
      </p:sp>
      <p:graphicFrame>
        <p:nvGraphicFramePr>
          <p:cNvPr id="9" name="Object 2">
            <a:extLst>
              <a:ext uri="{FF2B5EF4-FFF2-40B4-BE49-F238E27FC236}">
                <a16:creationId xmlns:a16="http://schemas.microsoft.com/office/drawing/2014/main" id="{BB2BC3C1-2598-4D36-285A-4B27802089CC}"/>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9" name="Object 2">
                        <a:extLst>
                          <a:ext uri="{FF2B5EF4-FFF2-40B4-BE49-F238E27FC236}">
                            <a16:creationId xmlns:a16="http://schemas.microsoft.com/office/drawing/2014/main" id="{BB2BC3C1-2598-4D36-285A-4B27802089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86941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0ECFF-4E04-6872-8068-19BB7C8A5FA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8C77DCD-A5CE-7587-30D4-456C729447F7}"/>
              </a:ext>
            </a:extLst>
          </p:cNvPr>
          <p:cNvSpPr>
            <a:spLocks noGrp="1"/>
          </p:cNvSpPr>
          <p:nvPr>
            <p:ph type="title"/>
          </p:nvPr>
        </p:nvSpPr>
        <p:spPr/>
        <p:txBody>
          <a:bodyPr>
            <a:normAutofit fontScale="90000"/>
          </a:bodyPr>
          <a:lstStyle/>
          <a:p>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3. 3 </a:t>
            </a:r>
            <a:r>
              <a:rPr lang="zh-CN" altLang="en-US" sz="3600" b="1" dirty="0">
                <a:latin typeface="Times New Roman" pitchFamily="18" charset="0"/>
                <a:cs typeface="Times New Roman" pitchFamily="18" charset="0"/>
              </a:rPr>
              <a:t>中美竞争格局下的双边知识产权演变</a:t>
            </a:r>
            <a:br>
              <a:rPr lang="en-US" altLang="zh-CN" b="1" dirty="0">
                <a:latin typeface="Times New Roman" pitchFamily="18" charset="0"/>
                <a:cs typeface="Times New Roman" pitchFamily="18" charset="0"/>
              </a:rPr>
            </a:br>
            <a:endParaRPr lang="zh-CN" altLang="en-US" dirty="0"/>
          </a:p>
        </p:txBody>
      </p:sp>
      <p:sp>
        <p:nvSpPr>
          <p:cNvPr id="7" name="内容占位符 6">
            <a:extLst>
              <a:ext uri="{FF2B5EF4-FFF2-40B4-BE49-F238E27FC236}">
                <a16:creationId xmlns:a16="http://schemas.microsoft.com/office/drawing/2014/main" id="{98E7F87B-212B-39C2-2667-28118B5DC772}"/>
              </a:ext>
            </a:extLst>
          </p:cNvPr>
          <p:cNvSpPr>
            <a:spLocks noGrp="1"/>
          </p:cNvSpPr>
          <p:nvPr>
            <p:ph idx="1"/>
          </p:nvPr>
        </p:nvSpPr>
        <p:spPr/>
        <p:txBody>
          <a:bodyPr>
            <a:normAutofit fontScale="92500" lnSpcReduction="20000"/>
          </a:bodyPr>
          <a:lstStyle/>
          <a:p>
            <a:pPr>
              <a:lnSpc>
                <a:spcPct val="150000"/>
              </a:lnSpc>
            </a:pPr>
            <a:r>
              <a:rPr lang="zh-CN" altLang="zh-CN" sz="1800" b="1" dirty="0">
                <a:effectLst/>
                <a:latin typeface="+mj-ea"/>
                <a:ea typeface="+mj-ea"/>
              </a:rPr>
              <a:t> </a:t>
            </a:r>
            <a:r>
              <a:rPr lang="zh-CN" altLang="en-US" sz="1800" b="1" dirty="0">
                <a:latin typeface="+mj-ea"/>
                <a:ea typeface="+mj-ea"/>
                <a:cs typeface="Times New Roman" panose="02020603050405020304" pitchFamily="18" charset="0"/>
              </a:rPr>
              <a:t>中美经贸</a:t>
            </a:r>
            <a:r>
              <a:rPr lang="zh-CN" altLang="zh-CN" sz="1800" b="1" dirty="0">
                <a:effectLst/>
                <a:latin typeface="Times New Roman" panose="02020603050405020304" pitchFamily="18" charset="0"/>
                <a:cs typeface="Times New Roman" panose="02020603050405020304" pitchFamily="18" charset="0"/>
              </a:rPr>
              <a:t>协议</a:t>
            </a:r>
            <a:r>
              <a:rPr lang="zh-CN" altLang="en-US" sz="1800" b="1" dirty="0">
                <a:effectLst/>
                <a:latin typeface="Times New Roman" panose="02020603050405020304" pitchFamily="18" charset="0"/>
                <a:cs typeface="Times New Roman" panose="02020603050405020304" pitchFamily="18" charset="0"/>
              </a:rPr>
              <a:t>（</a:t>
            </a:r>
            <a:r>
              <a:rPr lang="en-US" altLang="zh-CN" sz="1800" b="1" dirty="0">
                <a:effectLst/>
                <a:latin typeface="Times New Roman" panose="02020603050405020304" pitchFamily="18" charset="0"/>
                <a:cs typeface="Times New Roman" panose="02020603050405020304" pitchFamily="18" charset="0"/>
              </a:rPr>
              <a:t>I</a:t>
            </a:r>
            <a:r>
              <a:rPr lang="zh-CN" altLang="en-US" sz="1800" b="1" dirty="0">
                <a:effectLst/>
                <a:latin typeface="Times New Roman" panose="02020603050405020304" pitchFamily="18" charset="0"/>
                <a:cs typeface="Times New Roman" panose="02020603050405020304" pitchFamily="18" charset="0"/>
              </a:rPr>
              <a:t>）</a:t>
            </a:r>
            <a:r>
              <a:rPr lang="zh-CN" altLang="zh-CN" sz="1800" b="1" dirty="0">
                <a:effectLst/>
                <a:latin typeface="Times New Roman" panose="02020603050405020304" pitchFamily="18" charset="0"/>
                <a:cs typeface="Times New Roman" panose="02020603050405020304" pitchFamily="18" charset="0"/>
              </a:rPr>
              <a:t>的谈判经过近两年，并于</a:t>
            </a:r>
            <a:r>
              <a:rPr lang="en-US" altLang="zh-CN" sz="1800" b="1" dirty="0">
                <a:effectLst/>
                <a:latin typeface="Times New Roman" panose="02020603050405020304" pitchFamily="18" charset="0"/>
                <a:cs typeface="Times New Roman" panose="02020603050405020304" pitchFamily="18" charset="0"/>
              </a:rPr>
              <a:t>2020</a:t>
            </a:r>
            <a:r>
              <a:rPr lang="zh-CN" altLang="zh-CN" sz="1800" b="1" dirty="0">
                <a:effectLst/>
                <a:latin typeface="Times New Roman" panose="02020603050405020304" pitchFamily="18" charset="0"/>
                <a:cs typeface="Times New Roman" panose="02020603050405020304" pitchFamily="18" charset="0"/>
              </a:rPr>
              <a:t>年</a:t>
            </a:r>
            <a:r>
              <a:rPr lang="en-US" altLang="zh-CN" sz="1800" b="1" dirty="0">
                <a:effectLst/>
                <a:latin typeface="Times New Roman" panose="02020603050405020304" pitchFamily="18" charset="0"/>
                <a:cs typeface="Times New Roman" panose="02020603050405020304" pitchFamily="18" charset="0"/>
              </a:rPr>
              <a:t>1</a:t>
            </a:r>
            <a:r>
              <a:rPr lang="zh-CN" altLang="zh-CN" sz="1800" b="1" dirty="0">
                <a:effectLst/>
                <a:latin typeface="Times New Roman" panose="02020603050405020304" pitchFamily="18" charset="0"/>
                <a:cs typeface="Times New Roman" panose="02020603050405020304" pitchFamily="18" charset="0"/>
              </a:rPr>
              <a:t>月</a:t>
            </a:r>
            <a:r>
              <a:rPr lang="en-US" altLang="zh-CN" sz="1800" b="1" dirty="0">
                <a:effectLst/>
                <a:latin typeface="Times New Roman" panose="02020603050405020304" pitchFamily="18" charset="0"/>
                <a:cs typeface="Times New Roman" panose="02020603050405020304" pitchFamily="18" charset="0"/>
              </a:rPr>
              <a:t>15</a:t>
            </a:r>
            <a:r>
              <a:rPr lang="zh-CN" altLang="zh-CN" sz="1800" b="1" dirty="0">
                <a:effectLst/>
                <a:latin typeface="Times New Roman" panose="02020603050405020304" pitchFamily="18" charset="0"/>
                <a:cs typeface="Times New Roman" panose="02020603050405020304" pitchFamily="18" charset="0"/>
              </a:rPr>
              <a:t>日正式签署，为履行该协议下知识产权保护义务，在谈判后期和签约之后，我国相继修订《专利法》、《商标法》、《著作权法》和《反不正当竞争法》以及新制定《外资法》有关技术转让规定。</a:t>
            </a:r>
            <a:endParaRPr lang="en-US" altLang="zh-CN" sz="1800" b="1" dirty="0">
              <a:effectLst/>
              <a:latin typeface="Times New Roman" panose="02020603050405020304" pitchFamily="18" charset="0"/>
              <a:cs typeface="Times New Roman" panose="02020603050405020304" pitchFamily="18" charset="0"/>
            </a:endParaRPr>
          </a:p>
          <a:p>
            <a:pPr>
              <a:lnSpc>
                <a:spcPct val="150000"/>
              </a:lnSpc>
            </a:pPr>
            <a:r>
              <a:rPr lang="zh-CN" altLang="zh-CN" sz="1800" b="1" dirty="0">
                <a:effectLst/>
                <a:latin typeface="Times New Roman" panose="02020603050405020304" pitchFamily="18" charset="0"/>
                <a:cs typeface="Times New Roman" panose="02020603050405020304" pitchFamily="18" charset="0"/>
              </a:rPr>
              <a:t>这是二十年前我国加入</a:t>
            </a:r>
            <a:r>
              <a:rPr lang="en-US" altLang="zh-CN" sz="1800" b="1" dirty="0">
                <a:effectLst/>
                <a:latin typeface="Times New Roman" panose="02020603050405020304" pitchFamily="18" charset="0"/>
                <a:cs typeface="Times New Roman" panose="02020603050405020304" pitchFamily="18" charset="0"/>
              </a:rPr>
              <a:t>WTO</a:t>
            </a:r>
            <a:r>
              <a:rPr lang="zh-CN" altLang="zh-CN" sz="1800" b="1" dirty="0">
                <a:effectLst/>
                <a:latin typeface="Times New Roman" panose="02020603050405020304" pitchFamily="18" charset="0"/>
                <a:cs typeface="Times New Roman" panose="02020603050405020304" pitchFamily="18" charset="0"/>
              </a:rPr>
              <a:t>以来，又一次有关知识产权保护的全面修法或立法</a:t>
            </a:r>
            <a:r>
              <a:rPr lang="zh-CN" altLang="en-US" sz="1800" b="1" dirty="0">
                <a:effectLst/>
                <a:latin typeface="Times New Roman" panose="02020603050405020304" pitchFamily="18" charset="0"/>
                <a:cs typeface="Times New Roman" panose="02020603050405020304" pitchFamily="18" charset="0"/>
              </a:rPr>
              <a:t>。</a:t>
            </a:r>
            <a:r>
              <a:rPr lang="zh-CN" altLang="zh-CN" b="1" dirty="0">
                <a:effectLst/>
                <a:latin typeface="Times New Roman" panose="02020603050405020304" pitchFamily="18" charset="0"/>
                <a:cs typeface="Times New Roman" panose="02020603050405020304" pitchFamily="18" charset="0"/>
              </a:rPr>
              <a:t> </a:t>
            </a:r>
            <a:endParaRPr lang="en-US" altLang="zh-CN" b="1" dirty="0">
              <a:effectLst/>
              <a:latin typeface="Times New Roman" panose="02020603050405020304" pitchFamily="18" charset="0"/>
              <a:cs typeface="Times New Roman" panose="02020603050405020304" pitchFamily="18" charset="0"/>
            </a:endParaRPr>
          </a:p>
          <a:p>
            <a:pPr>
              <a:lnSpc>
                <a:spcPct val="150000"/>
              </a:lnSpc>
            </a:pPr>
            <a:r>
              <a:rPr lang="zh-CN" altLang="zh-CN" sz="1800" b="1" kern="100" dirty="0">
                <a:effectLst/>
                <a:latin typeface="Times New Roman" panose="02020603050405020304" pitchFamily="18" charset="0"/>
                <a:cs typeface="Times New Roman" panose="02020603050405020304" pitchFamily="18" charset="0"/>
              </a:rPr>
              <a:t>《专利法》（</a:t>
            </a:r>
            <a:r>
              <a:rPr lang="en-US" altLang="zh-CN" sz="1800" b="1" kern="100" dirty="0">
                <a:effectLst/>
                <a:latin typeface="Times New Roman" panose="02020603050405020304" pitchFamily="18" charset="0"/>
                <a:cs typeface="Times New Roman" panose="02020603050405020304" pitchFamily="18" charset="0"/>
              </a:rPr>
              <a:t>2020</a:t>
            </a:r>
            <a:r>
              <a:rPr lang="zh-CN" altLang="zh-CN" sz="1800" b="1" kern="100" dirty="0">
                <a:effectLst/>
                <a:latin typeface="Times New Roman" panose="02020603050405020304" pitchFamily="18" charset="0"/>
                <a:cs typeface="Times New Roman" panose="02020603050405020304" pitchFamily="18" charset="0"/>
              </a:rPr>
              <a:t>年</a:t>
            </a:r>
            <a:r>
              <a:rPr lang="en-US" altLang="zh-CN" sz="1800" b="1" kern="100" dirty="0">
                <a:effectLst/>
                <a:latin typeface="Times New Roman" panose="02020603050405020304" pitchFamily="18" charset="0"/>
                <a:cs typeface="Times New Roman" panose="02020603050405020304" pitchFamily="18" charset="0"/>
              </a:rPr>
              <a:t>10</a:t>
            </a:r>
            <a:r>
              <a:rPr lang="zh-CN" altLang="zh-CN" sz="1800" b="1" kern="100" dirty="0">
                <a:effectLst/>
                <a:latin typeface="Times New Roman" panose="02020603050405020304" pitchFamily="18" charset="0"/>
                <a:cs typeface="Times New Roman" panose="02020603050405020304" pitchFamily="18" charset="0"/>
              </a:rPr>
              <a:t>月</a:t>
            </a:r>
            <a:r>
              <a:rPr lang="en-US" altLang="zh-CN" sz="1800" b="1" kern="100" dirty="0">
                <a:effectLst/>
                <a:latin typeface="Times New Roman" panose="02020603050405020304" pitchFamily="18" charset="0"/>
                <a:cs typeface="Times New Roman" panose="02020603050405020304" pitchFamily="18" charset="0"/>
              </a:rPr>
              <a:t>17</a:t>
            </a:r>
            <a:r>
              <a:rPr lang="zh-CN" altLang="zh-CN" sz="1800" b="1" kern="100" dirty="0">
                <a:effectLst/>
                <a:latin typeface="Times New Roman" panose="02020603050405020304" pitchFamily="18" charset="0"/>
                <a:cs typeface="Times New Roman" panose="02020603050405020304" pitchFamily="18" charset="0"/>
              </a:rPr>
              <a:t>日修改，</a:t>
            </a:r>
            <a:r>
              <a:rPr lang="en-US" altLang="zh-CN" sz="1800" b="1" kern="100" dirty="0">
                <a:effectLst/>
                <a:latin typeface="Times New Roman" panose="02020603050405020304" pitchFamily="18" charset="0"/>
                <a:cs typeface="Times New Roman" panose="02020603050405020304" pitchFamily="18" charset="0"/>
              </a:rPr>
              <a:t>2021</a:t>
            </a:r>
            <a:r>
              <a:rPr lang="zh-CN" altLang="zh-CN" sz="1800" b="1" kern="100" dirty="0">
                <a:effectLst/>
                <a:latin typeface="Times New Roman" panose="02020603050405020304" pitchFamily="18" charset="0"/>
                <a:cs typeface="Times New Roman" panose="02020603050405020304" pitchFamily="18" charset="0"/>
              </a:rPr>
              <a:t>年</a:t>
            </a:r>
            <a:r>
              <a:rPr lang="en-US" altLang="zh-CN" sz="1800" b="1" kern="100" dirty="0">
                <a:effectLst/>
                <a:latin typeface="Times New Roman" panose="02020603050405020304" pitchFamily="18" charset="0"/>
                <a:cs typeface="Times New Roman" panose="02020603050405020304" pitchFamily="18" charset="0"/>
              </a:rPr>
              <a:t>6</a:t>
            </a:r>
            <a:r>
              <a:rPr lang="zh-CN" altLang="zh-CN" sz="1800" b="1" kern="100" dirty="0">
                <a:effectLst/>
                <a:latin typeface="Times New Roman" panose="02020603050405020304" pitchFamily="18" charset="0"/>
                <a:cs typeface="Times New Roman" panose="02020603050405020304" pitchFamily="18" charset="0"/>
              </a:rPr>
              <a:t>月</a:t>
            </a:r>
            <a:r>
              <a:rPr lang="en-US" altLang="zh-CN" sz="1800" b="1" kern="100" dirty="0">
                <a:effectLst/>
                <a:latin typeface="Times New Roman" panose="02020603050405020304" pitchFamily="18" charset="0"/>
                <a:cs typeface="Times New Roman" panose="02020603050405020304" pitchFamily="18" charset="0"/>
              </a:rPr>
              <a:t>1</a:t>
            </a:r>
            <a:r>
              <a:rPr lang="zh-CN" altLang="zh-CN" sz="1800" b="1" kern="100" dirty="0">
                <a:effectLst/>
                <a:latin typeface="Times New Roman" panose="02020603050405020304" pitchFamily="18" charset="0"/>
                <a:cs typeface="Times New Roman" panose="02020603050405020304" pitchFamily="18" charset="0"/>
              </a:rPr>
              <a:t>日起施行）</a:t>
            </a:r>
            <a:endParaRPr lang="en-US" altLang="zh-CN" sz="1800" b="1" kern="100" dirty="0">
              <a:effectLst/>
              <a:latin typeface="Times New Roman" panose="02020603050405020304" pitchFamily="18" charset="0"/>
              <a:cs typeface="Times New Roman" panose="02020603050405020304" pitchFamily="18" charset="0"/>
            </a:endParaRPr>
          </a:p>
          <a:p>
            <a:pPr>
              <a:lnSpc>
                <a:spcPct val="150000"/>
              </a:lnSpc>
            </a:pPr>
            <a:r>
              <a:rPr lang="zh-CN" altLang="zh-CN" sz="1800" b="1" kern="100" dirty="0">
                <a:effectLst/>
                <a:latin typeface="Times New Roman" panose="02020603050405020304" pitchFamily="18" charset="0"/>
                <a:cs typeface="Times New Roman" panose="02020603050405020304" pitchFamily="18" charset="0"/>
              </a:rPr>
              <a:t>《商标法》（</a:t>
            </a:r>
            <a:r>
              <a:rPr lang="en-US" altLang="zh-CN" sz="1800" b="1" kern="100" dirty="0">
                <a:effectLst/>
                <a:latin typeface="Times New Roman" panose="02020603050405020304" pitchFamily="18" charset="0"/>
                <a:cs typeface="Times New Roman" panose="02020603050405020304" pitchFamily="18" charset="0"/>
              </a:rPr>
              <a:t>2019</a:t>
            </a:r>
            <a:r>
              <a:rPr lang="zh-CN" altLang="zh-CN" sz="1800" b="1" kern="100" dirty="0">
                <a:effectLst/>
                <a:latin typeface="Times New Roman" panose="02020603050405020304" pitchFamily="18" charset="0"/>
                <a:cs typeface="Times New Roman" panose="02020603050405020304" pitchFamily="18" charset="0"/>
              </a:rPr>
              <a:t>年</a:t>
            </a:r>
            <a:r>
              <a:rPr lang="en-US" altLang="zh-CN" sz="1800" b="1" kern="100" dirty="0">
                <a:effectLst/>
                <a:latin typeface="Times New Roman" panose="02020603050405020304" pitchFamily="18" charset="0"/>
                <a:cs typeface="Times New Roman" panose="02020603050405020304" pitchFamily="18" charset="0"/>
              </a:rPr>
              <a:t>4</a:t>
            </a:r>
            <a:r>
              <a:rPr lang="zh-CN" altLang="zh-CN" sz="1800" b="1" kern="100" dirty="0">
                <a:effectLst/>
                <a:latin typeface="Times New Roman" panose="02020603050405020304" pitchFamily="18" charset="0"/>
                <a:cs typeface="Times New Roman" panose="02020603050405020304" pitchFamily="18" charset="0"/>
              </a:rPr>
              <a:t>月</a:t>
            </a:r>
            <a:r>
              <a:rPr lang="en-US" altLang="zh-CN" sz="1800" b="1" kern="100" dirty="0">
                <a:effectLst/>
                <a:latin typeface="Times New Roman" panose="02020603050405020304" pitchFamily="18" charset="0"/>
                <a:cs typeface="Times New Roman" panose="02020603050405020304" pitchFamily="18" charset="0"/>
              </a:rPr>
              <a:t>23</a:t>
            </a:r>
            <a:r>
              <a:rPr lang="zh-CN" altLang="zh-CN" sz="1800" b="1" kern="100" dirty="0">
                <a:effectLst/>
                <a:latin typeface="Times New Roman" panose="02020603050405020304" pitchFamily="18" charset="0"/>
                <a:cs typeface="Times New Roman" panose="02020603050405020304" pitchFamily="18" charset="0"/>
              </a:rPr>
              <a:t>日修正，</a:t>
            </a:r>
            <a:r>
              <a:rPr lang="en-US" altLang="zh-CN" sz="1800" b="1" kern="100" dirty="0">
                <a:effectLst/>
                <a:latin typeface="Times New Roman" panose="02020603050405020304" pitchFamily="18" charset="0"/>
                <a:cs typeface="Times New Roman" panose="02020603050405020304" pitchFamily="18" charset="0"/>
              </a:rPr>
              <a:t>2019</a:t>
            </a:r>
            <a:r>
              <a:rPr lang="zh-CN" altLang="zh-CN" sz="1800" b="1" kern="100" dirty="0">
                <a:effectLst/>
                <a:latin typeface="Times New Roman" panose="02020603050405020304" pitchFamily="18" charset="0"/>
                <a:cs typeface="Times New Roman" panose="02020603050405020304" pitchFamily="18" charset="0"/>
              </a:rPr>
              <a:t>年</a:t>
            </a:r>
            <a:r>
              <a:rPr lang="en-US" altLang="zh-CN" sz="1800" b="1" kern="100" dirty="0">
                <a:effectLst/>
                <a:latin typeface="Times New Roman" panose="02020603050405020304" pitchFamily="18" charset="0"/>
                <a:cs typeface="Times New Roman" panose="02020603050405020304" pitchFamily="18" charset="0"/>
              </a:rPr>
              <a:t>11</a:t>
            </a:r>
            <a:r>
              <a:rPr lang="zh-CN" altLang="zh-CN" sz="1800" b="1" kern="100" dirty="0">
                <a:effectLst/>
                <a:latin typeface="Times New Roman" panose="02020603050405020304" pitchFamily="18" charset="0"/>
                <a:cs typeface="Times New Roman" panose="02020603050405020304" pitchFamily="18" charset="0"/>
              </a:rPr>
              <a:t>月</a:t>
            </a:r>
            <a:r>
              <a:rPr lang="en-US" altLang="zh-CN" sz="1800" b="1" kern="100" dirty="0">
                <a:effectLst/>
                <a:latin typeface="Times New Roman" panose="02020603050405020304" pitchFamily="18" charset="0"/>
                <a:cs typeface="Times New Roman" panose="02020603050405020304" pitchFamily="18" charset="0"/>
              </a:rPr>
              <a:t>1</a:t>
            </a:r>
            <a:r>
              <a:rPr lang="zh-CN" altLang="zh-CN" sz="1800" b="1" kern="100" dirty="0">
                <a:effectLst/>
                <a:latin typeface="Times New Roman" panose="02020603050405020304" pitchFamily="18" charset="0"/>
                <a:cs typeface="Times New Roman" panose="02020603050405020304" pitchFamily="18" charset="0"/>
              </a:rPr>
              <a:t>日起施行）</a:t>
            </a:r>
            <a:endParaRPr lang="en-US" altLang="zh-CN" sz="1800" b="1" kern="100" dirty="0">
              <a:effectLst/>
              <a:latin typeface="Times New Roman" panose="02020603050405020304" pitchFamily="18" charset="0"/>
              <a:cs typeface="Times New Roman" panose="02020603050405020304" pitchFamily="18" charset="0"/>
            </a:endParaRPr>
          </a:p>
          <a:p>
            <a:pPr>
              <a:lnSpc>
                <a:spcPct val="150000"/>
              </a:lnSpc>
            </a:pPr>
            <a:r>
              <a:rPr lang="zh-CN" altLang="zh-CN" sz="1800" b="1" kern="100" dirty="0">
                <a:effectLst/>
                <a:latin typeface="Times New Roman" panose="02020603050405020304" pitchFamily="18" charset="0"/>
                <a:cs typeface="Times New Roman" panose="02020603050405020304" pitchFamily="18" charset="0"/>
              </a:rPr>
              <a:t>《著作权法》（</a:t>
            </a:r>
            <a:r>
              <a:rPr lang="en-US" altLang="zh-CN" sz="1800" b="1" kern="100" dirty="0">
                <a:effectLst/>
                <a:latin typeface="Times New Roman" panose="02020603050405020304" pitchFamily="18" charset="0"/>
                <a:cs typeface="Times New Roman" panose="02020603050405020304" pitchFamily="18" charset="0"/>
              </a:rPr>
              <a:t>2020</a:t>
            </a:r>
            <a:r>
              <a:rPr lang="zh-CN" altLang="zh-CN" sz="1800" b="1" kern="100" dirty="0">
                <a:effectLst/>
                <a:latin typeface="Times New Roman" panose="02020603050405020304" pitchFamily="18" charset="0"/>
                <a:cs typeface="Times New Roman" panose="02020603050405020304" pitchFamily="18" charset="0"/>
              </a:rPr>
              <a:t>年</a:t>
            </a:r>
            <a:r>
              <a:rPr lang="en-US" altLang="zh-CN" sz="1800" b="1" kern="100" dirty="0">
                <a:effectLst/>
                <a:latin typeface="Times New Roman" panose="02020603050405020304" pitchFamily="18" charset="0"/>
                <a:cs typeface="Times New Roman" panose="02020603050405020304" pitchFamily="18" charset="0"/>
              </a:rPr>
              <a:t>11</a:t>
            </a:r>
            <a:r>
              <a:rPr lang="zh-CN" altLang="zh-CN" sz="1800" b="1" kern="100" dirty="0">
                <a:effectLst/>
                <a:latin typeface="Times New Roman" panose="02020603050405020304" pitchFamily="18" charset="0"/>
                <a:cs typeface="Times New Roman" panose="02020603050405020304" pitchFamily="18" charset="0"/>
              </a:rPr>
              <a:t>月</a:t>
            </a:r>
            <a:r>
              <a:rPr lang="en-US" altLang="zh-CN" sz="1800" b="1" kern="100" dirty="0">
                <a:effectLst/>
                <a:latin typeface="Times New Roman" panose="02020603050405020304" pitchFamily="18" charset="0"/>
                <a:cs typeface="Times New Roman" panose="02020603050405020304" pitchFamily="18" charset="0"/>
              </a:rPr>
              <a:t>26</a:t>
            </a:r>
            <a:r>
              <a:rPr lang="zh-CN" altLang="zh-CN" sz="1800" b="1" kern="100" dirty="0">
                <a:effectLst/>
                <a:latin typeface="Times New Roman" panose="02020603050405020304" pitchFamily="18" charset="0"/>
                <a:cs typeface="Times New Roman" panose="02020603050405020304" pitchFamily="18" charset="0"/>
              </a:rPr>
              <a:t>日修正，</a:t>
            </a:r>
            <a:r>
              <a:rPr lang="en-US" altLang="zh-CN" sz="1800" b="1" kern="100" dirty="0">
                <a:effectLst/>
                <a:latin typeface="Times New Roman" panose="02020603050405020304" pitchFamily="18" charset="0"/>
                <a:cs typeface="Times New Roman" panose="02020603050405020304" pitchFamily="18" charset="0"/>
              </a:rPr>
              <a:t>2021</a:t>
            </a:r>
            <a:r>
              <a:rPr lang="zh-CN" altLang="zh-CN" sz="1800" b="1" kern="100" dirty="0">
                <a:effectLst/>
                <a:latin typeface="Times New Roman" panose="02020603050405020304" pitchFamily="18" charset="0"/>
                <a:cs typeface="Times New Roman" panose="02020603050405020304" pitchFamily="18" charset="0"/>
              </a:rPr>
              <a:t>年</a:t>
            </a:r>
            <a:r>
              <a:rPr lang="en-US" altLang="zh-CN" sz="1800" b="1" kern="100" dirty="0">
                <a:effectLst/>
                <a:latin typeface="Times New Roman" panose="02020603050405020304" pitchFamily="18" charset="0"/>
                <a:cs typeface="Times New Roman" panose="02020603050405020304" pitchFamily="18" charset="0"/>
              </a:rPr>
              <a:t>6</a:t>
            </a:r>
            <a:r>
              <a:rPr lang="zh-CN" altLang="zh-CN" sz="1800" b="1" kern="100" dirty="0">
                <a:effectLst/>
                <a:latin typeface="Times New Roman" panose="02020603050405020304" pitchFamily="18" charset="0"/>
                <a:cs typeface="Times New Roman" panose="02020603050405020304" pitchFamily="18" charset="0"/>
              </a:rPr>
              <a:t>月</a:t>
            </a:r>
            <a:r>
              <a:rPr lang="en-US" altLang="zh-CN" sz="1800" b="1" kern="100" dirty="0">
                <a:effectLst/>
                <a:latin typeface="Times New Roman" panose="02020603050405020304" pitchFamily="18" charset="0"/>
                <a:cs typeface="Times New Roman" panose="02020603050405020304" pitchFamily="18" charset="0"/>
              </a:rPr>
              <a:t>1</a:t>
            </a:r>
            <a:r>
              <a:rPr lang="zh-CN" altLang="zh-CN" sz="1800" b="1" kern="100" dirty="0">
                <a:effectLst/>
                <a:latin typeface="Times New Roman" panose="02020603050405020304" pitchFamily="18" charset="0"/>
                <a:cs typeface="Times New Roman" panose="02020603050405020304" pitchFamily="18" charset="0"/>
              </a:rPr>
              <a:t>日起施行）</a:t>
            </a:r>
            <a:endParaRPr lang="en-US" altLang="zh-CN" sz="1800" b="1" kern="100" dirty="0">
              <a:effectLst/>
              <a:latin typeface="Times New Roman" panose="02020603050405020304" pitchFamily="18" charset="0"/>
              <a:cs typeface="Times New Roman" panose="02020603050405020304" pitchFamily="18" charset="0"/>
            </a:endParaRPr>
          </a:p>
          <a:p>
            <a:pPr>
              <a:lnSpc>
                <a:spcPct val="150000"/>
              </a:lnSpc>
            </a:pPr>
            <a:r>
              <a:rPr lang="zh-CN" altLang="zh-CN" sz="1800" b="1" kern="100" dirty="0">
                <a:solidFill>
                  <a:srgbClr val="404040"/>
                </a:solidFill>
                <a:effectLst/>
                <a:latin typeface="Times New Roman" panose="02020603050405020304" pitchFamily="18" charset="0"/>
                <a:cs typeface="Times New Roman" panose="02020603050405020304" pitchFamily="18" charset="0"/>
              </a:rPr>
              <a:t>《反不正当竞争法》（</a:t>
            </a:r>
            <a:r>
              <a:rPr lang="en-US" altLang="zh-CN" sz="1800" b="1" kern="100" dirty="0">
                <a:solidFill>
                  <a:srgbClr val="404040"/>
                </a:solidFill>
                <a:effectLst/>
                <a:latin typeface="Times New Roman" panose="02020603050405020304" pitchFamily="18" charset="0"/>
                <a:cs typeface="Times New Roman" panose="02020603050405020304" pitchFamily="18" charset="0"/>
              </a:rPr>
              <a:t>2019</a:t>
            </a:r>
            <a:r>
              <a:rPr lang="zh-CN" altLang="zh-CN" sz="1800" b="1" kern="100" dirty="0">
                <a:solidFill>
                  <a:srgbClr val="404040"/>
                </a:solidFill>
                <a:effectLst/>
                <a:latin typeface="Times New Roman" panose="02020603050405020304" pitchFamily="18" charset="0"/>
                <a:cs typeface="Times New Roman" panose="02020603050405020304" pitchFamily="18" charset="0"/>
              </a:rPr>
              <a:t>年</a:t>
            </a:r>
            <a:r>
              <a:rPr lang="en-US" altLang="zh-CN" sz="1800" b="1" kern="100" dirty="0">
                <a:solidFill>
                  <a:srgbClr val="404040"/>
                </a:solidFill>
                <a:effectLst/>
                <a:latin typeface="Times New Roman" panose="02020603050405020304" pitchFamily="18" charset="0"/>
                <a:cs typeface="Times New Roman" panose="02020603050405020304" pitchFamily="18" charset="0"/>
              </a:rPr>
              <a:t>4</a:t>
            </a:r>
            <a:r>
              <a:rPr lang="zh-CN" altLang="zh-CN" sz="1800" b="1" kern="100" dirty="0">
                <a:solidFill>
                  <a:srgbClr val="404040"/>
                </a:solidFill>
                <a:effectLst/>
                <a:latin typeface="Times New Roman" panose="02020603050405020304" pitchFamily="18" charset="0"/>
                <a:cs typeface="Times New Roman" panose="02020603050405020304" pitchFamily="18" charset="0"/>
              </a:rPr>
              <a:t>月</a:t>
            </a:r>
            <a:r>
              <a:rPr lang="en-US" altLang="zh-CN" sz="1800" b="1" kern="100" dirty="0">
                <a:solidFill>
                  <a:srgbClr val="404040"/>
                </a:solidFill>
                <a:effectLst/>
                <a:latin typeface="Times New Roman" panose="02020603050405020304" pitchFamily="18" charset="0"/>
                <a:cs typeface="Times New Roman" panose="02020603050405020304" pitchFamily="18" charset="0"/>
              </a:rPr>
              <a:t>23</a:t>
            </a:r>
            <a:r>
              <a:rPr lang="zh-CN" altLang="zh-CN" sz="1800" b="1" kern="100" dirty="0">
                <a:solidFill>
                  <a:srgbClr val="404040"/>
                </a:solidFill>
                <a:effectLst/>
                <a:latin typeface="Times New Roman" panose="02020603050405020304" pitchFamily="18" charset="0"/>
                <a:cs typeface="Times New Roman" panose="02020603050405020304" pitchFamily="18" charset="0"/>
              </a:rPr>
              <a:t>日修改，即日起施行</a:t>
            </a:r>
            <a:endParaRPr lang="en-US" altLang="zh-CN" sz="1800" b="1" kern="100" dirty="0">
              <a:solidFill>
                <a:srgbClr val="404040"/>
              </a:solidFill>
              <a:effectLst/>
              <a:latin typeface="Times New Roman" panose="02020603050405020304" pitchFamily="18" charset="0"/>
              <a:cs typeface="Times New Roman" panose="02020603050405020304" pitchFamily="18" charset="0"/>
            </a:endParaRPr>
          </a:p>
          <a:p>
            <a:pPr>
              <a:lnSpc>
                <a:spcPct val="150000"/>
              </a:lnSpc>
            </a:pPr>
            <a:r>
              <a:rPr lang="zh-CN" altLang="zh-CN" sz="1900" b="1" kern="100" dirty="0">
                <a:solidFill>
                  <a:srgbClr val="404040"/>
                </a:solidFill>
                <a:effectLst/>
                <a:latin typeface="Times New Roman" panose="02020603050405020304" pitchFamily="18" charset="0"/>
                <a:cs typeface="Times New Roman" panose="02020603050405020304" pitchFamily="18" charset="0"/>
              </a:rPr>
              <a:t>《外商投资法》（</a:t>
            </a:r>
            <a:r>
              <a:rPr lang="en-US" altLang="zh-CN" sz="1900" b="1" kern="100" dirty="0">
                <a:solidFill>
                  <a:srgbClr val="404040"/>
                </a:solidFill>
                <a:effectLst/>
                <a:latin typeface="Times New Roman" panose="02020603050405020304" pitchFamily="18" charset="0"/>
                <a:cs typeface="Times New Roman" panose="02020603050405020304" pitchFamily="18" charset="0"/>
              </a:rPr>
              <a:t>2019</a:t>
            </a:r>
            <a:r>
              <a:rPr lang="zh-CN" altLang="zh-CN" sz="1900" b="1" kern="100" dirty="0">
                <a:solidFill>
                  <a:srgbClr val="404040"/>
                </a:solidFill>
                <a:effectLst/>
                <a:latin typeface="Times New Roman" panose="02020603050405020304" pitchFamily="18" charset="0"/>
                <a:cs typeface="Times New Roman" panose="02020603050405020304" pitchFamily="18" charset="0"/>
              </a:rPr>
              <a:t>年</a:t>
            </a:r>
            <a:r>
              <a:rPr lang="en-US" altLang="zh-CN" sz="1900" b="1" kern="100" dirty="0">
                <a:solidFill>
                  <a:srgbClr val="404040"/>
                </a:solidFill>
                <a:effectLst/>
                <a:latin typeface="Times New Roman" panose="02020603050405020304" pitchFamily="18" charset="0"/>
                <a:cs typeface="Times New Roman" panose="02020603050405020304" pitchFamily="18" charset="0"/>
              </a:rPr>
              <a:t>3</a:t>
            </a:r>
            <a:r>
              <a:rPr lang="zh-CN" altLang="zh-CN" sz="1900" b="1" kern="100" dirty="0">
                <a:solidFill>
                  <a:srgbClr val="404040"/>
                </a:solidFill>
                <a:effectLst/>
                <a:latin typeface="Times New Roman" panose="02020603050405020304" pitchFamily="18" charset="0"/>
                <a:cs typeface="Times New Roman" panose="02020603050405020304" pitchFamily="18" charset="0"/>
              </a:rPr>
              <a:t>月</a:t>
            </a:r>
            <a:r>
              <a:rPr lang="en-US" altLang="zh-CN" sz="1900" b="1" kern="100" dirty="0">
                <a:solidFill>
                  <a:srgbClr val="404040"/>
                </a:solidFill>
                <a:effectLst/>
                <a:latin typeface="Times New Roman" panose="02020603050405020304" pitchFamily="18" charset="0"/>
                <a:cs typeface="Times New Roman" panose="02020603050405020304" pitchFamily="18" charset="0"/>
              </a:rPr>
              <a:t>15</a:t>
            </a:r>
            <a:r>
              <a:rPr lang="zh-CN" altLang="zh-CN" sz="1900" b="1" kern="100" dirty="0">
                <a:solidFill>
                  <a:srgbClr val="404040"/>
                </a:solidFill>
                <a:effectLst/>
                <a:latin typeface="Times New Roman" panose="02020603050405020304" pitchFamily="18" charset="0"/>
                <a:cs typeface="Times New Roman" panose="02020603050405020304" pitchFamily="18" charset="0"/>
              </a:rPr>
              <a:t>日通过，</a:t>
            </a:r>
            <a:r>
              <a:rPr lang="en-US" altLang="zh-CN" sz="1900" b="1" kern="100" dirty="0">
                <a:solidFill>
                  <a:srgbClr val="404040"/>
                </a:solidFill>
                <a:effectLst/>
                <a:latin typeface="Times New Roman" panose="02020603050405020304" pitchFamily="18" charset="0"/>
                <a:cs typeface="Times New Roman" panose="02020603050405020304" pitchFamily="18" charset="0"/>
              </a:rPr>
              <a:t>2020</a:t>
            </a:r>
            <a:r>
              <a:rPr lang="zh-CN" altLang="zh-CN" sz="1900" b="1" kern="100" dirty="0">
                <a:solidFill>
                  <a:srgbClr val="404040"/>
                </a:solidFill>
                <a:effectLst/>
                <a:latin typeface="Times New Roman" panose="02020603050405020304" pitchFamily="18" charset="0"/>
                <a:cs typeface="Times New Roman" panose="02020603050405020304" pitchFamily="18" charset="0"/>
              </a:rPr>
              <a:t>年</a:t>
            </a:r>
            <a:r>
              <a:rPr lang="en-US" altLang="zh-CN" sz="1900" b="1" kern="100" dirty="0">
                <a:solidFill>
                  <a:srgbClr val="404040"/>
                </a:solidFill>
                <a:effectLst/>
                <a:latin typeface="Times New Roman" panose="02020603050405020304" pitchFamily="18" charset="0"/>
                <a:cs typeface="Times New Roman" panose="02020603050405020304" pitchFamily="18" charset="0"/>
              </a:rPr>
              <a:t>1</a:t>
            </a:r>
            <a:r>
              <a:rPr lang="zh-CN" altLang="zh-CN" sz="1900" b="1" kern="100" dirty="0">
                <a:solidFill>
                  <a:srgbClr val="404040"/>
                </a:solidFill>
                <a:effectLst/>
                <a:latin typeface="Times New Roman" panose="02020603050405020304" pitchFamily="18" charset="0"/>
                <a:cs typeface="Times New Roman" panose="02020603050405020304" pitchFamily="18" charset="0"/>
              </a:rPr>
              <a:t>月</a:t>
            </a:r>
            <a:r>
              <a:rPr lang="en-US" altLang="zh-CN" sz="1900" b="1" kern="100" dirty="0">
                <a:solidFill>
                  <a:srgbClr val="404040"/>
                </a:solidFill>
                <a:effectLst/>
                <a:latin typeface="Times New Roman" panose="02020603050405020304" pitchFamily="18" charset="0"/>
                <a:cs typeface="Times New Roman" panose="02020603050405020304" pitchFamily="18" charset="0"/>
              </a:rPr>
              <a:t>1</a:t>
            </a:r>
            <a:r>
              <a:rPr lang="zh-CN" altLang="zh-CN" sz="1900" b="1" kern="100" dirty="0">
                <a:solidFill>
                  <a:srgbClr val="404040"/>
                </a:solidFill>
                <a:effectLst/>
                <a:latin typeface="Times New Roman" panose="02020603050405020304" pitchFamily="18" charset="0"/>
                <a:cs typeface="Times New Roman" panose="02020603050405020304" pitchFamily="18" charset="0"/>
              </a:rPr>
              <a:t>日起施行）</a:t>
            </a:r>
            <a:endParaRPr lang="zh-CN" altLang="zh-CN" sz="1900" b="1" kern="100" dirty="0">
              <a:effectLst/>
              <a:latin typeface="Times New Roman" panose="02020603050405020304" pitchFamily="18" charset="0"/>
              <a:cs typeface="Times New Roman" panose="02020603050405020304" pitchFamily="18" charset="0"/>
            </a:endParaRPr>
          </a:p>
          <a:p>
            <a:endParaRPr lang="zh-CN" altLang="en-US" dirty="0"/>
          </a:p>
        </p:txBody>
      </p:sp>
      <p:sp>
        <p:nvSpPr>
          <p:cNvPr id="5" name="日期占位符 4">
            <a:extLst>
              <a:ext uri="{FF2B5EF4-FFF2-40B4-BE49-F238E27FC236}">
                <a16:creationId xmlns:a16="http://schemas.microsoft.com/office/drawing/2014/main" id="{781CE3B5-5E1C-937D-D65A-798ADEDE6463}"/>
              </a:ext>
            </a:extLst>
          </p:cNvPr>
          <p:cNvSpPr>
            <a:spLocks noGrp="1"/>
          </p:cNvSpPr>
          <p:nvPr>
            <p:ph type="dt" sz="half" idx="10"/>
          </p:nvPr>
        </p:nvSpPr>
        <p:spPr/>
        <p:txBody>
          <a:bodyPr/>
          <a:lstStyle/>
          <a:p>
            <a:r>
              <a:rPr lang="en-US" altLang="zh-CN"/>
              <a:t>202/12/26/9:30-12:00 </a:t>
            </a:r>
            <a:endParaRPr lang="zh-CN" altLang="en-US"/>
          </a:p>
        </p:txBody>
      </p:sp>
      <p:sp>
        <p:nvSpPr>
          <p:cNvPr id="6" name="页脚占位符 5">
            <a:extLst>
              <a:ext uri="{FF2B5EF4-FFF2-40B4-BE49-F238E27FC236}">
                <a16:creationId xmlns:a16="http://schemas.microsoft.com/office/drawing/2014/main" id="{167A3871-122D-C623-14A4-897C03C81361}"/>
              </a:ext>
            </a:extLst>
          </p:cNvPr>
          <p:cNvSpPr>
            <a:spLocks noGrp="1"/>
          </p:cNvSpPr>
          <p:nvPr>
            <p:ph type="ftr" sz="quarter" idx="11"/>
          </p:nvPr>
        </p:nvSpPr>
        <p:spPr/>
        <p:txBody>
          <a:bodyPr/>
          <a:lstStyle/>
          <a:p>
            <a:r>
              <a:rPr lang="zh-CN" altLang="en-US"/>
              <a:t>涉外法治人才讲座</a:t>
            </a:r>
          </a:p>
        </p:txBody>
      </p:sp>
      <p:graphicFrame>
        <p:nvGraphicFramePr>
          <p:cNvPr id="9" name="Object 2">
            <a:extLst>
              <a:ext uri="{FF2B5EF4-FFF2-40B4-BE49-F238E27FC236}">
                <a16:creationId xmlns:a16="http://schemas.microsoft.com/office/drawing/2014/main" id="{410A9920-C03E-0212-84B3-767D35A2F16F}"/>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9" name="Object 2">
                        <a:extLst>
                          <a:ext uri="{FF2B5EF4-FFF2-40B4-BE49-F238E27FC236}">
                            <a16:creationId xmlns:a16="http://schemas.microsoft.com/office/drawing/2014/main" id="{410A9920-C03E-0212-84B3-767D35A2F1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73357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BA209-BE5A-B512-4C1F-B66B53DF6BB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EAA22CD-9685-4465-1744-C722F9562F60}"/>
              </a:ext>
            </a:extLst>
          </p:cNvPr>
          <p:cNvSpPr>
            <a:spLocks noGrp="1"/>
          </p:cNvSpPr>
          <p:nvPr>
            <p:ph type="title"/>
          </p:nvPr>
        </p:nvSpPr>
        <p:spPr/>
        <p:txBody>
          <a:bodyPr>
            <a:normAutofit fontScale="90000"/>
          </a:bodyPr>
          <a:lstStyle/>
          <a:p>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3. 4 </a:t>
            </a:r>
            <a:r>
              <a:rPr lang="zh-CN" altLang="en-US" sz="3600" b="1" dirty="0">
                <a:latin typeface="Times New Roman" pitchFamily="18" charset="0"/>
                <a:cs typeface="Times New Roman" pitchFamily="18" charset="0"/>
              </a:rPr>
              <a:t>中美竞争格局下的双边知识产权演变</a:t>
            </a:r>
            <a:br>
              <a:rPr lang="en-US" altLang="zh-CN" b="1" dirty="0">
                <a:latin typeface="Times New Roman" pitchFamily="18" charset="0"/>
                <a:cs typeface="Times New Roman" pitchFamily="18" charset="0"/>
              </a:rPr>
            </a:br>
            <a:r>
              <a:rPr lang="en-US" altLang="zh-CN" b="1" dirty="0">
                <a:latin typeface="Times New Roman" pitchFamily="18" charset="0"/>
                <a:cs typeface="Times New Roman" pitchFamily="18" charset="0"/>
              </a:rPr>
              <a:t>                         </a:t>
            </a:r>
            <a:r>
              <a:rPr lang="zh-CN" altLang="en-US" sz="4000" b="1" dirty="0">
                <a:solidFill>
                  <a:srgbClr val="C00000"/>
                </a:solidFill>
                <a:latin typeface="Times New Roman" pitchFamily="18" charset="0"/>
                <a:cs typeface="Times New Roman" pitchFamily="18" charset="0"/>
              </a:rPr>
              <a:t>展望</a:t>
            </a:r>
            <a:endParaRPr lang="zh-CN" altLang="en-US" dirty="0">
              <a:solidFill>
                <a:srgbClr val="C00000"/>
              </a:solidFill>
            </a:endParaRPr>
          </a:p>
        </p:txBody>
      </p:sp>
      <p:sp>
        <p:nvSpPr>
          <p:cNvPr id="3" name="内容占位符 2">
            <a:extLst>
              <a:ext uri="{FF2B5EF4-FFF2-40B4-BE49-F238E27FC236}">
                <a16:creationId xmlns:a16="http://schemas.microsoft.com/office/drawing/2014/main" id="{F448E8C7-7BE6-CCBA-C5A6-032F78AAEA36}"/>
              </a:ext>
            </a:extLst>
          </p:cNvPr>
          <p:cNvSpPr>
            <a:spLocks noGrp="1"/>
          </p:cNvSpPr>
          <p:nvPr>
            <p:ph sz="half" idx="1"/>
          </p:nvPr>
        </p:nvSpPr>
        <p:spPr>
          <a:xfrm>
            <a:off x="1435608" y="1772816"/>
            <a:ext cx="3657600" cy="4414624"/>
          </a:xfrm>
        </p:spPr>
        <p:txBody>
          <a:bodyPr/>
          <a:lstStyle/>
          <a:p>
            <a:r>
              <a:rPr lang="zh-CN" altLang="en-US" b="1" dirty="0"/>
              <a:t>中美</a:t>
            </a:r>
            <a:r>
              <a:rPr lang="zh-CN" altLang="en-US" b="1" dirty="0">
                <a:solidFill>
                  <a:srgbClr val="C00000"/>
                </a:solidFill>
              </a:rPr>
              <a:t>科技</a:t>
            </a:r>
            <a:r>
              <a:rPr lang="zh-CN" altLang="en-US" b="1" dirty="0"/>
              <a:t>竞争</a:t>
            </a:r>
            <a:endParaRPr lang="en-US" altLang="zh-CN" b="1" dirty="0"/>
          </a:p>
          <a:p>
            <a:r>
              <a:rPr lang="zh-CN" altLang="en-US" sz="2400" b="1" dirty="0"/>
              <a:t>综合国力</a:t>
            </a:r>
            <a:endParaRPr lang="en-US" altLang="zh-CN" sz="2400" b="1" dirty="0"/>
          </a:p>
          <a:p>
            <a:r>
              <a:rPr lang="zh-CN" altLang="en-US" sz="2400" b="1" dirty="0"/>
              <a:t>芯片产业</a:t>
            </a:r>
            <a:endParaRPr lang="en-US" altLang="zh-CN" sz="2400" b="1" dirty="0"/>
          </a:p>
          <a:p>
            <a:r>
              <a:rPr lang="zh-CN" altLang="en-US" sz="2400" b="1" dirty="0"/>
              <a:t>软件</a:t>
            </a:r>
            <a:endParaRPr lang="en-US" altLang="zh-CN" sz="2400" b="1" dirty="0"/>
          </a:p>
          <a:p>
            <a:r>
              <a:rPr lang="zh-CN" altLang="en-US" sz="2400" b="1" dirty="0"/>
              <a:t>人工智能（</a:t>
            </a:r>
            <a:r>
              <a:rPr lang="en-US" altLang="zh-CN" sz="2400" b="1" dirty="0"/>
              <a:t>AI</a:t>
            </a:r>
            <a:r>
              <a:rPr lang="zh-CN" altLang="en-US" sz="2400" b="1" dirty="0"/>
              <a:t>）算力</a:t>
            </a:r>
            <a:endParaRPr lang="en-US" altLang="zh-CN" sz="2400" b="1" dirty="0"/>
          </a:p>
          <a:p>
            <a:r>
              <a:rPr lang="zh-CN" altLang="en-US" sz="2400" b="1" dirty="0"/>
              <a:t>医药</a:t>
            </a:r>
            <a:endParaRPr lang="en-US" altLang="zh-CN" sz="2400" b="1" dirty="0"/>
          </a:p>
          <a:p>
            <a:r>
              <a:rPr lang="zh-CN" altLang="en-US" sz="2400" b="1" dirty="0"/>
              <a:t>航天航空</a:t>
            </a:r>
            <a:endParaRPr lang="en-US" altLang="zh-CN" sz="2400" b="1" dirty="0"/>
          </a:p>
          <a:p>
            <a:endParaRPr lang="en-US" altLang="zh-CN" sz="2400" b="1" dirty="0"/>
          </a:p>
          <a:p>
            <a:endParaRPr lang="zh-CN" altLang="en-US" b="1" dirty="0"/>
          </a:p>
        </p:txBody>
      </p:sp>
      <p:sp>
        <p:nvSpPr>
          <p:cNvPr id="4" name="内容占位符 3">
            <a:extLst>
              <a:ext uri="{FF2B5EF4-FFF2-40B4-BE49-F238E27FC236}">
                <a16:creationId xmlns:a16="http://schemas.microsoft.com/office/drawing/2014/main" id="{528FCA75-B76D-DEFA-311E-E619CD9FDFB6}"/>
              </a:ext>
            </a:extLst>
          </p:cNvPr>
          <p:cNvSpPr>
            <a:spLocks noGrp="1"/>
          </p:cNvSpPr>
          <p:nvPr>
            <p:ph sz="half" idx="2"/>
          </p:nvPr>
        </p:nvSpPr>
        <p:spPr>
          <a:xfrm>
            <a:off x="5276088" y="1772816"/>
            <a:ext cx="3657600" cy="4414624"/>
          </a:xfrm>
        </p:spPr>
        <p:txBody>
          <a:bodyPr/>
          <a:lstStyle/>
          <a:p>
            <a:r>
              <a:rPr lang="zh-CN" altLang="en-US" b="1" dirty="0"/>
              <a:t>中美</a:t>
            </a:r>
            <a:r>
              <a:rPr lang="zh-CN" altLang="en-US" b="1" dirty="0">
                <a:solidFill>
                  <a:srgbClr val="C00000"/>
                </a:solidFill>
              </a:rPr>
              <a:t>知识产权</a:t>
            </a:r>
            <a:r>
              <a:rPr lang="zh-CN" altLang="en-US" b="1" dirty="0"/>
              <a:t>竞争</a:t>
            </a:r>
            <a:endParaRPr lang="en-US" altLang="zh-CN" b="1" dirty="0"/>
          </a:p>
          <a:p>
            <a:r>
              <a:rPr lang="zh-CN" altLang="en-US" sz="2400" b="1" dirty="0">
                <a:solidFill>
                  <a:srgbClr val="C00000"/>
                </a:solidFill>
              </a:rPr>
              <a:t>市场导向</a:t>
            </a:r>
            <a:r>
              <a:rPr lang="zh-CN" altLang="en-US" sz="2400" b="1" dirty="0"/>
              <a:t>专利及许可</a:t>
            </a:r>
            <a:endParaRPr lang="en-US" altLang="zh-CN" sz="2400" b="1" dirty="0"/>
          </a:p>
          <a:p>
            <a:r>
              <a:rPr lang="zh-CN" altLang="en-US" sz="2400" b="1" dirty="0"/>
              <a:t>专利申请新颖性</a:t>
            </a:r>
            <a:r>
              <a:rPr lang="zh-CN" altLang="en-US" sz="2400" b="1" dirty="0">
                <a:solidFill>
                  <a:srgbClr val="C00000"/>
                </a:solidFill>
              </a:rPr>
              <a:t>宽限期</a:t>
            </a:r>
            <a:endParaRPr lang="en-US" altLang="zh-CN" sz="2400" b="1" dirty="0">
              <a:solidFill>
                <a:srgbClr val="C00000"/>
              </a:solidFill>
            </a:endParaRPr>
          </a:p>
          <a:p>
            <a:r>
              <a:rPr lang="zh-CN" altLang="en-US" sz="2400" b="1" dirty="0"/>
              <a:t>药品专利及</a:t>
            </a:r>
            <a:r>
              <a:rPr lang="zh-CN" altLang="en-US" sz="2400" b="1" dirty="0">
                <a:solidFill>
                  <a:srgbClr val="C00000"/>
                </a:solidFill>
              </a:rPr>
              <a:t>链接制</a:t>
            </a:r>
            <a:endParaRPr lang="en-US" altLang="zh-CN" sz="2400" b="1" dirty="0">
              <a:solidFill>
                <a:srgbClr val="C00000"/>
              </a:solidFill>
            </a:endParaRPr>
          </a:p>
          <a:p>
            <a:endParaRPr lang="en-US" altLang="zh-CN" sz="2400" b="1" dirty="0">
              <a:solidFill>
                <a:srgbClr val="C00000"/>
              </a:solidFill>
            </a:endParaRPr>
          </a:p>
          <a:p>
            <a:r>
              <a:rPr lang="zh-CN" altLang="en-US" sz="2400" b="1" dirty="0"/>
              <a:t>使用为基础的</a:t>
            </a:r>
            <a:r>
              <a:rPr lang="zh-CN" altLang="en-US" sz="2400" b="1" dirty="0">
                <a:solidFill>
                  <a:srgbClr val="C00000"/>
                </a:solidFill>
              </a:rPr>
              <a:t>商标注册</a:t>
            </a:r>
            <a:endParaRPr lang="en-US" altLang="zh-CN" sz="2400" b="1" dirty="0">
              <a:solidFill>
                <a:srgbClr val="C00000"/>
              </a:solidFill>
            </a:endParaRPr>
          </a:p>
          <a:p>
            <a:endParaRPr lang="en-US" altLang="zh-CN" sz="2400" b="1" dirty="0"/>
          </a:p>
          <a:p>
            <a:r>
              <a:rPr lang="en-US" altLang="zh-CN" sz="2400" b="1" dirty="0"/>
              <a:t>70</a:t>
            </a:r>
            <a:r>
              <a:rPr lang="zh-CN" altLang="en-US" sz="2400" b="1" dirty="0"/>
              <a:t>年</a:t>
            </a:r>
            <a:r>
              <a:rPr lang="zh-CN" altLang="en-US" sz="2400" b="1" dirty="0">
                <a:solidFill>
                  <a:srgbClr val="C00000"/>
                </a:solidFill>
              </a:rPr>
              <a:t>版权保护</a:t>
            </a:r>
            <a:endParaRPr lang="en-US" altLang="zh-CN" sz="2400" b="1" dirty="0">
              <a:solidFill>
                <a:srgbClr val="C00000"/>
              </a:solidFill>
            </a:endParaRPr>
          </a:p>
          <a:p>
            <a:endParaRPr lang="en-US" altLang="zh-CN" sz="2400" b="1" dirty="0"/>
          </a:p>
          <a:p>
            <a:endParaRPr lang="zh-CN" altLang="en-US" sz="2400" b="1" dirty="0"/>
          </a:p>
        </p:txBody>
      </p:sp>
      <p:sp>
        <p:nvSpPr>
          <p:cNvPr id="5" name="日期占位符 4">
            <a:extLst>
              <a:ext uri="{FF2B5EF4-FFF2-40B4-BE49-F238E27FC236}">
                <a16:creationId xmlns:a16="http://schemas.microsoft.com/office/drawing/2014/main" id="{478434E7-E5BF-6306-AF7E-11259CF78EAC}"/>
              </a:ext>
            </a:extLst>
          </p:cNvPr>
          <p:cNvSpPr>
            <a:spLocks noGrp="1"/>
          </p:cNvSpPr>
          <p:nvPr>
            <p:ph type="dt" sz="half" idx="10"/>
          </p:nvPr>
        </p:nvSpPr>
        <p:spPr/>
        <p:txBody>
          <a:bodyPr/>
          <a:lstStyle/>
          <a:p>
            <a:r>
              <a:rPr lang="en-US" altLang="zh-CN"/>
              <a:t>202/12/26/9:30-12:00 </a:t>
            </a:r>
            <a:endParaRPr lang="zh-CN" altLang="en-US"/>
          </a:p>
        </p:txBody>
      </p:sp>
      <p:sp>
        <p:nvSpPr>
          <p:cNvPr id="6" name="页脚占位符 5">
            <a:extLst>
              <a:ext uri="{FF2B5EF4-FFF2-40B4-BE49-F238E27FC236}">
                <a16:creationId xmlns:a16="http://schemas.microsoft.com/office/drawing/2014/main" id="{61BEFEB7-F03F-9E3A-D04C-4B12ACF5CAD5}"/>
              </a:ext>
            </a:extLst>
          </p:cNvPr>
          <p:cNvSpPr>
            <a:spLocks noGrp="1"/>
          </p:cNvSpPr>
          <p:nvPr>
            <p:ph type="ftr" sz="quarter" idx="11"/>
          </p:nvPr>
        </p:nvSpPr>
        <p:spPr/>
        <p:txBody>
          <a:bodyPr/>
          <a:lstStyle/>
          <a:p>
            <a:r>
              <a:rPr lang="zh-CN" altLang="en-US"/>
              <a:t>涉外法治人才讲座</a:t>
            </a:r>
          </a:p>
        </p:txBody>
      </p:sp>
      <p:graphicFrame>
        <p:nvGraphicFramePr>
          <p:cNvPr id="9" name="Object 2">
            <a:extLst>
              <a:ext uri="{FF2B5EF4-FFF2-40B4-BE49-F238E27FC236}">
                <a16:creationId xmlns:a16="http://schemas.microsoft.com/office/drawing/2014/main" id="{2F1BDAA9-7040-15AC-C494-BA2B0A2FBF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9" name="Object 2">
                        <a:extLst>
                          <a:ext uri="{FF2B5EF4-FFF2-40B4-BE49-F238E27FC236}">
                            <a16:creationId xmlns:a16="http://schemas.microsoft.com/office/drawing/2014/main" id="{BB2BC3C1-2598-4D36-285A-4B2780208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34322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itchFamily="18" charset="0"/>
                <a:cs typeface="Times New Roman" pitchFamily="18" charset="0"/>
              </a:rPr>
              <a:t>     </a:t>
            </a:r>
            <a:r>
              <a:rPr lang="zh-CN" altLang="en-US" sz="4000" b="1" dirty="0">
                <a:latin typeface="Times New Roman" pitchFamily="18" charset="0"/>
                <a:cs typeface="Times New Roman" pitchFamily="18" charset="0"/>
              </a:rPr>
              <a:t>谢谢，期待批评指正。</a:t>
            </a:r>
            <a:r>
              <a:rPr lang="en-US" altLang="zh-CN" sz="4000" b="1" dirty="0">
                <a:latin typeface="Times New Roman" pitchFamily="18" charset="0"/>
                <a:cs typeface="Times New Roman" pitchFamily="18" charset="0"/>
              </a:rPr>
              <a:t>                   </a:t>
            </a:r>
            <a:endParaRPr lang="zh-CN" altLang="en-US" b="1" dirty="0">
              <a:latin typeface="Times New Roman" pitchFamily="18" charset="0"/>
              <a:cs typeface="Times New Roman"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4" cstate="print"/>
          <a:srcRect/>
          <a:stretch>
            <a:fillRect/>
          </a:stretch>
        </p:blipFill>
        <p:spPr bwMode="auto">
          <a:xfrm>
            <a:off x="6011863" y="3500438"/>
            <a:ext cx="2439987" cy="2439987"/>
          </a:xfrm>
          <a:prstGeom prst="rect">
            <a:avLst/>
          </a:prstGeom>
          <a:noFill/>
          <a:ln w="9525">
            <a:noFill/>
            <a:miter lim="800000"/>
            <a:headEnd/>
            <a:tailEnd/>
          </a:ln>
        </p:spPr>
      </p:pic>
      <p:sp>
        <p:nvSpPr>
          <p:cNvPr id="6" name="日期占位符 5"/>
          <p:cNvSpPr>
            <a:spLocks noGrp="1"/>
          </p:cNvSpPr>
          <p:nvPr>
            <p:ph type="dt" sz="half" idx="10"/>
          </p:nvPr>
        </p:nvSpPr>
        <p:spPr/>
        <p:txBody>
          <a:bodyPr/>
          <a:lstStyle/>
          <a:p>
            <a:r>
              <a:rPr lang="en-US" altLang="zh-CN"/>
              <a:t>202/12/26/9:30-12:00 </a:t>
            </a:r>
            <a:endParaRPr lang="zh-CN" altLang="en-US"/>
          </a:p>
        </p:txBody>
      </p:sp>
      <p:sp>
        <p:nvSpPr>
          <p:cNvPr id="4" name="页脚占位符 3">
            <a:extLst>
              <a:ext uri="{FF2B5EF4-FFF2-40B4-BE49-F238E27FC236}">
                <a16:creationId xmlns:a16="http://schemas.microsoft.com/office/drawing/2014/main" id="{2B321664-97C1-1F1A-023F-8AD5D88C4EF8}"/>
              </a:ext>
            </a:extLst>
          </p:cNvPr>
          <p:cNvSpPr>
            <a:spLocks noGrp="1"/>
          </p:cNvSpPr>
          <p:nvPr>
            <p:ph type="ftr" sz="quarter" idx="11"/>
          </p:nvPr>
        </p:nvSpPr>
        <p:spPr/>
        <p:txBody>
          <a:bodyPr/>
          <a:lstStyle/>
          <a:p>
            <a:r>
              <a:rPr lang="zh-CN" altLang="en-US"/>
              <a:t>涉外法治人才讲座</a:t>
            </a:r>
          </a:p>
        </p:txBody>
      </p:sp>
    </p:spTree>
    <p:extLst>
      <p:ext uri="{BB962C8B-B14F-4D97-AF65-F5344CB8AC3E}">
        <p14:creationId xmlns:p14="http://schemas.microsoft.com/office/powerpoint/2010/main" val="1197022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4229</TotalTime>
  <Words>2706</Words>
  <Application>Microsoft Office PowerPoint</Application>
  <PresentationFormat>全屏显示(4:3)</PresentationFormat>
  <Paragraphs>403</Paragraphs>
  <Slides>21</Slides>
  <Notes>3</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33" baseType="lpstr">
      <vt:lpstr>Noto Sans Display</vt:lpstr>
      <vt:lpstr>等线</vt:lpstr>
      <vt:lpstr>华文中宋</vt:lpstr>
      <vt:lpstr>Arial</vt:lpstr>
      <vt:lpstr>Calibri</vt:lpstr>
      <vt:lpstr>Gill Sans MT</vt:lpstr>
      <vt:lpstr>Noto Sans</vt:lpstr>
      <vt:lpstr>Times New Roman</vt:lpstr>
      <vt:lpstr>Verdana</vt:lpstr>
      <vt:lpstr>Wingdings 2</vt:lpstr>
      <vt:lpstr>夏至</vt:lpstr>
      <vt:lpstr>位图图像</vt:lpstr>
      <vt:lpstr>中美竞争格局下的国际知识产权         </vt:lpstr>
      <vt:lpstr>                    要点</vt:lpstr>
      <vt:lpstr> 1.1 中美竞争格局下的多边知识产权态势 </vt:lpstr>
      <vt:lpstr>     Trend in PCT applications for the top five origins, 1978–2022 </vt:lpstr>
      <vt:lpstr>PowerPoint 演示文稿</vt:lpstr>
      <vt:lpstr>PowerPoint 演示文稿</vt:lpstr>
      <vt:lpstr>1.2. 从全球品牌/商标看多边知识产权竞争态势</vt:lpstr>
      <vt:lpstr>2024年全球最佳品牌排行榜前十名的品牌</vt:lpstr>
      <vt:lpstr>    </vt:lpstr>
      <vt:lpstr>PowerPoint 演示文稿</vt:lpstr>
      <vt:lpstr>2. 中美竞争格局下的多边知识产权规则 </vt:lpstr>
      <vt:lpstr>        遗传资源披露新条约</vt:lpstr>
      <vt:lpstr>            外观设计新条约</vt:lpstr>
      <vt:lpstr>             国际知识产权保护：三大体系                              </vt:lpstr>
      <vt:lpstr> 区域经贸协定的知识产权规则新发展                                                       RTAs体系/IP 递增</vt:lpstr>
      <vt:lpstr> 区域经贸协定的知识产权规则新发展    新时代高水平制度型开放的知识产权国际保护 对标区域经贸协定的高标准国际规则——CPTPP知识产权部分 </vt:lpstr>
      <vt:lpstr>  3. 1 中美竞争格局下的双边知识产权演变 </vt:lpstr>
      <vt:lpstr>  3. 2 中美竞争格局下的双边知识产权演变 </vt:lpstr>
      <vt:lpstr>  3. 3 中美竞争格局下的双边知识产权演变 </vt:lpstr>
      <vt:lpstr>  3. 4 中美竞争格局下的双边知识产权演变                          展望</vt:lpstr>
      <vt:lpstr>PowerPoint 演示文稿</vt:lpstr>
    </vt:vector>
  </TitlesOfParts>
  <Company>复旦大学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乃根 张</cp:lastModifiedBy>
  <cp:revision>390</cp:revision>
  <dcterms:created xsi:type="dcterms:W3CDTF">2012-03-19T13:19:05Z</dcterms:created>
  <dcterms:modified xsi:type="dcterms:W3CDTF">2024-12-25T12:36:41Z</dcterms:modified>
</cp:coreProperties>
</file>