
<file path=[Content_Types].xml><?xml version="1.0" encoding="utf-8"?>
<Types xmlns="http://schemas.openxmlformats.org/package/2006/content-types">
  <Default Extension="jpeg" ContentType="image/jpeg"/>
  <Default Extension="JPG" ContentType="image/.jpg"/>
  <Default Extension="vml" ContentType="application/vnd.openxmlformats-officedocument.vmlDrawing"/>
  <Default Extension="bin" ContentType="application/vnd.openxmlformats-officedocument.oleObject"/>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648" r:id="rId1"/>
    <p:sldMasterId id="2147483660" r:id="rId3"/>
  </p:sldMasterIdLst>
  <p:notesMasterIdLst>
    <p:notesMasterId r:id="rId12"/>
  </p:notesMasterIdLst>
  <p:sldIdLst>
    <p:sldId id="256" r:id="rId4"/>
    <p:sldId id="280" r:id="rId5"/>
    <p:sldId id="293" r:id="rId6"/>
    <p:sldId id="350" r:id="rId7"/>
    <p:sldId id="344" r:id="rId8"/>
    <p:sldId id="355" r:id="rId9"/>
    <p:sldId id="356" r:id="rId10"/>
    <p:sldId id="263" r:id="rId11"/>
  </p:sldIdLst>
  <p:sldSz cx="9144000" cy="6858000" type="screen4x3"/>
  <p:notesSz cx="6858000" cy="9144000"/>
  <p:custDataLst>
    <p:tags r:id="rId1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53" userDrawn="1">
          <p15:clr>
            <a:srgbClr val="A4A3A4"/>
          </p15:clr>
        </p15:guide>
        <p15:guide id="2" pos="2873"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p" initials="h"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8632"/>
    <a:srgbClr val="FFEEB9"/>
    <a:srgbClr val="D8503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6592" autoAdjust="0"/>
    <p:restoredTop sz="94591" autoAdjust="0"/>
  </p:normalViewPr>
  <p:slideViewPr>
    <p:cSldViewPr showGuides="1">
      <p:cViewPr varScale="1">
        <p:scale>
          <a:sx n="120" d="100"/>
          <a:sy n="120" d="100"/>
        </p:scale>
        <p:origin x="1866" y="108"/>
      </p:cViewPr>
      <p:guideLst>
        <p:guide orient="horz" pos="2153"/>
        <p:guide pos="2873"/>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slide" Target="slides/slide1.xml"/><Relationship Id="rId3" Type="http://schemas.openxmlformats.org/officeDocument/2006/relationships/slideMaster" Target="slideMasters/slideMaster2.xml"/><Relationship Id="rId2" Type="http://schemas.openxmlformats.org/officeDocument/2006/relationships/theme" Target="theme/theme1.xml"/><Relationship Id="rId17" Type="http://schemas.openxmlformats.org/officeDocument/2006/relationships/tags" Target="tags/tag1.xml"/><Relationship Id="rId16" Type="http://schemas.openxmlformats.org/officeDocument/2006/relationships/commentAuthors" Target="commentAuthors.xml"/><Relationship Id="rId15" Type="http://schemas.openxmlformats.org/officeDocument/2006/relationships/tableStyles" Target="tableStyles.xml"/><Relationship Id="rId14" Type="http://schemas.openxmlformats.org/officeDocument/2006/relationships/viewProps" Target="viewProps.xml"/><Relationship Id="rId13" Type="http://schemas.openxmlformats.org/officeDocument/2006/relationships/presProps" Target="presProps.xml"/><Relationship Id="rId12" Type="http://schemas.openxmlformats.org/officeDocument/2006/relationships/notesMaster" Target="notesMasters/notesMaster1.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3.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png"/></Relationships>
</file>

<file path=ppt/drawings/_rels/vmlDrawing7.vml.rels><?xml version="1.0" encoding="UTF-8" standalone="yes"?>
<Relationships xmlns="http://schemas.openxmlformats.org/package/2006/relationships"><Relationship Id="rId1" Type="http://schemas.openxmlformats.org/officeDocument/2006/relationships/image" Target="../media/image3.png"/></Relationships>
</file>

<file path=ppt/drawings/_rels/vmlDrawing8.vml.rels><?xml version="1.0" encoding="UTF-8" standalone="yes"?>
<Relationships xmlns="http://schemas.openxmlformats.org/package/2006/relationships"><Relationship Id="rId1" Type="http://schemas.openxmlformats.org/officeDocument/2006/relationships/image" Target="../media/image3.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FFA9FFD-AA65-453B-A769-0B651969E9C1}"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A0FDD70-4FB6-4EE0-A15E-7C9F52A8773C}"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14" name="标题 13"/>
          <p:cNvSpPr>
            <a:spLocks noGrp="1"/>
          </p:cNvSpPr>
          <p:nvPr>
            <p:ph type="ctrTitle"/>
          </p:nvPr>
        </p:nvSpPr>
        <p:spPr>
          <a:xfrm>
            <a:off x="1432560" y="359898"/>
            <a:ext cx="7406640" cy="1472184"/>
          </a:xfrm>
        </p:spPr>
        <p:txBody>
          <a:bodyPr anchor="b"/>
          <a:lstStyle>
            <a:lvl1pPr algn="l">
              <a:defRPr/>
            </a:lvl1pPr>
          </a:lstStyle>
          <a:p>
            <a:r>
              <a:rPr kumimoji="0" lang="zh-CN" altLang="en-US"/>
              <a:t>单击此处编辑母版标题样式</a:t>
            </a:r>
            <a:endParaRPr kumimoji="0" lang="en-US"/>
          </a:p>
        </p:txBody>
      </p:sp>
      <p:sp>
        <p:nvSpPr>
          <p:cNvPr id="22" name="副标题 21"/>
          <p:cNvSpPr>
            <a:spLocks noGrp="1"/>
          </p:cNvSpPr>
          <p:nvPr>
            <p:ph type="subTitle" idx="1"/>
          </p:nvPr>
        </p:nvSpPr>
        <p:spPr>
          <a:xfrm>
            <a:off x="1432560" y="1850064"/>
            <a:ext cx="7406640" cy="1752600"/>
          </a:xfrm>
        </p:spPr>
        <p:txBody>
          <a:bodyPr tIns="0"/>
          <a:lstStyle>
            <a:lvl1pPr marL="27305"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zh-CN" altLang="en-US"/>
              <a:t>单击此处编辑母版副标题样式</a:t>
            </a:r>
            <a:endParaRPr kumimoji="0" lang="en-US"/>
          </a:p>
        </p:txBody>
      </p:sp>
      <p:sp>
        <p:nvSpPr>
          <p:cNvPr id="7" name="日期占位符 6"/>
          <p:cNvSpPr>
            <a:spLocks noGrp="1"/>
          </p:cNvSpPr>
          <p:nvPr>
            <p:ph type="dt" sz="half" idx="10"/>
          </p:nvPr>
        </p:nvSpPr>
        <p:spPr/>
        <p:txBody>
          <a:bodyPr/>
          <a:lstStyle/>
          <a:p>
            <a:r>
              <a:rPr lang="zh-CN" altLang="en-US"/>
              <a:t>复旦研讨会</a:t>
            </a:r>
            <a:endParaRPr lang="zh-CN" altLang="en-US"/>
          </a:p>
        </p:txBody>
      </p:sp>
      <p:sp>
        <p:nvSpPr>
          <p:cNvPr id="20" name="页脚占位符 19"/>
          <p:cNvSpPr>
            <a:spLocks noGrp="1"/>
          </p:cNvSpPr>
          <p:nvPr>
            <p:ph type="ftr" sz="quarter" idx="11"/>
          </p:nvPr>
        </p:nvSpPr>
        <p:spPr/>
        <p:txBody>
          <a:bodyPr/>
          <a:lstStyle/>
          <a:p>
            <a:r>
              <a:rPr lang="en-US" altLang="zh-CN"/>
              <a:t>2025年12月28日</a:t>
            </a:r>
            <a:endParaRPr lang="zh-CN" altLang="en-US"/>
          </a:p>
        </p:txBody>
      </p:sp>
      <p:sp>
        <p:nvSpPr>
          <p:cNvPr id="10" name="灯片编号占位符 9"/>
          <p:cNvSpPr>
            <a:spLocks noGrp="1"/>
          </p:cNvSpPr>
          <p:nvPr>
            <p:ph type="sldNum" sz="quarter" idx="12"/>
          </p:nvPr>
        </p:nvSpPr>
        <p:spPr/>
        <p:txBody>
          <a:bodyPr/>
          <a:lstStyle/>
          <a:p>
            <a:fld id="{6BB314F9-CA3C-4D7F-97C2-7C174F19CC09}" type="slidenum">
              <a:rPr lang="zh-CN" altLang="en-US" smtClean="0"/>
            </a:fld>
            <a:endParaRPr lang="zh-CN" altLang="en-US"/>
          </a:p>
        </p:txBody>
      </p:sp>
      <p:sp>
        <p:nvSpPr>
          <p:cNvPr id="8" name="椭圆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椭圆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hf sldNum="0" hdr="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a:t>单击此处编辑母版标题样式</a:t>
            </a:r>
            <a:endParaRPr kumimoji="0" lang="en-US"/>
          </a:p>
        </p:txBody>
      </p:sp>
      <p:sp>
        <p:nvSpPr>
          <p:cNvPr id="3" name="内容占位符 2"/>
          <p:cNvSpPr>
            <a:spLocks noGrp="1"/>
          </p:cNvSpPr>
          <p:nvPr>
            <p:ph idx="1"/>
          </p:nvPr>
        </p:nvSpPr>
        <p:spPr/>
        <p:txBody>
          <a:bodyPr/>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4" name="日期占位符 3"/>
          <p:cNvSpPr>
            <a:spLocks noGrp="1"/>
          </p:cNvSpPr>
          <p:nvPr>
            <p:ph type="dt" sz="half" idx="10"/>
          </p:nvPr>
        </p:nvSpPr>
        <p:spPr/>
        <p:txBody>
          <a:bodyPr/>
          <a:lstStyle/>
          <a:p>
            <a:r>
              <a:rPr lang="zh-CN" altLang="en-US"/>
              <a:t>复旦研讨会</a:t>
            </a:r>
            <a:endParaRPr lang="zh-CN" altLang="en-US"/>
          </a:p>
        </p:txBody>
      </p:sp>
      <p:sp>
        <p:nvSpPr>
          <p:cNvPr id="5" name="页脚占位符 4"/>
          <p:cNvSpPr>
            <a:spLocks noGrp="1"/>
          </p:cNvSpPr>
          <p:nvPr>
            <p:ph type="ftr" sz="quarter" idx="11"/>
          </p:nvPr>
        </p:nvSpPr>
        <p:spPr/>
        <p:txBody>
          <a:bodyPr/>
          <a:lstStyle/>
          <a:p>
            <a:r>
              <a:rPr lang="en-US" altLang="zh-CN"/>
              <a:t>2025年12月28日</a:t>
            </a:r>
            <a:endParaRPr lang="zh-CN" altLang="en-US"/>
          </a:p>
        </p:txBody>
      </p:sp>
      <p:sp>
        <p:nvSpPr>
          <p:cNvPr id="6" name="灯片编号占位符 5"/>
          <p:cNvSpPr>
            <a:spLocks noGrp="1"/>
          </p:cNvSpPr>
          <p:nvPr>
            <p:ph type="sldNum" sz="quarter" idx="12"/>
          </p:nvPr>
        </p:nvSpPr>
        <p:spPr/>
        <p:txBody>
          <a:bodyPr/>
          <a:lstStyle/>
          <a:p>
            <a:fld id="{6BB314F9-CA3C-4D7F-97C2-7C174F19CC09}" type="slidenum">
              <a:rPr lang="zh-CN" altLang="en-US" smtClean="0"/>
            </a:fld>
            <a:endParaRPr lang="zh-CN" altLang="en-US"/>
          </a:p>
        </p:txBody>
      </p:sp>
    </p:spTree>
  </p:cSld>
  <p:clrMapOvr>
    <a:masterClrMapping/>
  </p:clrMapOvr>
  <p:hf sldNum="0" hdr="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showMasterSp="0">
  <p:cSld name="节标题">
    <p:spTree>
      <p:nvGrpSpPr>
        <p:cNvPr id="1" name=""/>
        <p:cNvGrpSpPr/>
        <p:nvPr/>
      </p:nvGrpSpPr>
      <p:grpSpPr>
        <a:xfrm>
          <a:off x="0" y="0"/>
          <a:ext cx="0" cy="0"/>
          <a:chOff x="0" y="0"/>
          <a:chExt cx="0" cy="0"/>
        </a:xfrm>
      </p:grpSpPr>
      <p:sp>
        <p:nvSpPr>
          <p:cNvPr id="7" name="矩形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标题 1"/>
          <p:cNvSpPr>
            <a:spLocks noGrp="1"/>
          </p:cNvSpPr>
          <p:nvPr>
            <p:ph type="title"/>
          </p:nvPr>
        </p:nvSpPr>
        <p:spPr>
          <a:xfrm>
            <a:off x="2578392" y="2600325"/>
            <a:ext cx="6400800" cy="2286000"/>
          </a:xfrm>
        </p:spPr>
        <p:txBody>
          <a:bodyPr anchor="t"/>
          <a:lstStyle>
            <a:lvl1pPr algn="l">
              <a:lnSpc>
                <a:spcPts val="4500"/>
              </a:lnSpc>
              <a:buNone/>
              <a:defRPr sz="4000" b="1" cap="all"/>
            </a:lvl1pPr>
          </a:lstStyle>
          <a:p>
            <a:r>
              <a:rPr kumimoji="0" lang="zh-CN" altLang="en-US"/>
              <a:t>单击此处编辑母版标题样式</a:t>
            </a:r>
            <a:endParaRPr kumimoji="0" lang="en-US"/>
          </a:p>
        </p:txBody>
      </p:sp>
      <p:sp>
        <p:nvSpPr>
          <p:cNvPr id="3" name="文本占位符 2"/>
          <p:cNvSpPr>
            <a:spLocks noGrp="1"/>
          </p:cNvSpPr>
          <p:nvPr>
            <p:ph type="body" idx="1"/>
          </p:nvPr>
        </p:nvSpPr>
        <p:spPr>
          <a:xfrm>
            <a:off x="2578392" y="1066800"/>
            <a:ext cx="6400800" cy="1509712"/>
          </a:xfrm>
        </p:spPr>
        <p:txBody>
          <a:bodyPr anchor="b"/>
          <a:lstStyle>
            <a:lvl1pPr marL="18415"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zh-CN" altLang="en-US"/>
              <a:t>单击此处编辑母版文本样式</a:t>
            </a:r>
            <a:endParaRPr kumimoji="0" lang="zh-CN" altLang="en-US"/>
          </a:p>
        </p:txBody>
      </p:sp>
      <p:sp>
        <p:nvSpPr>
          <p:cNvPr id="4" name="日期占位符 3"/>
          <p:cNvSpPr>
            <a:spLocks noGrp="1"/>
          </p:cNvSpPr>
          <p:nvPr>
            <p:ph type="dt" sz="half" idx="10"/>
          </p:nvPr>
        </p:nvSpPr>
        <p:spPr/>
        <p:txBody>
          <a:bodyPr/>
          <a:lstStyle/>
          <a:p>
            <a:r>
              <a:rPr lang="zh-CN" altLang="en-US"/>
              <a:t>复旦研讨会</a:t>
            </a:r>
            <a:endParaRPr lang="zh-CN" altLang="en-US"/>
          </a:p>
        </p:txBody>
      </p:sp>
      <p:sp>
        <p:nvSpPr>
          <p:cNvPr id="5" name="页脚占位符 4"/>
          <p:cNvSpPr>
            <a:spLocks noGrp="1"/>
          </p:cNvSpPr>
          <p:nvPr>
            <p:ph type="ftr" sz="quarter" idx="11"/>
          </p:nvPr>
        </p:nvSpPr>
        <p:spPr/>
        <p:txBody>
          <a:bodyPr/>
          <a:lstStyle/>
          <a:p>
            <a:r>
              <a:rPr lang="en-US" altLang="zh-CN"/>
              <a:t>2025年12月28日</a:t>
            </a:r>
            <a:endParaRPr lang="zh-CN" altLang="en-US"/>
          </a:p>
        </p:txBody>
      </p:sp>
      <p:sp>
        <p:nvSpPr>
          <p:cNvPr id="6" name="灯片编号占位符 5"/>
          <p:cNvSpPr>
            <a:spLocks noGrp="1"/>
          </p:cNvSpPr>
          <p:nvPr>
            <p:ph type="sldNum" sz="quarter" idx="12"/>
          </p:nvPr>
        </p:nvSpPr>
        <p:spPr/>
        <p:txBody>
          <a:bodyPr/>
          <a:lstStyle/>
          <a:p>
            <a:fld id="{6BB314F9-CA3C-4D7F-97C2-7C174F19CC09}" type="slidenum">
              <a:rPr lang="zh-CN" altLang="en-US" smtClean="0"/>
            </a:fld>
            <a:endParaRPr lang="zh-CN" altLang="en-US"/>
          </a:p>
        </p:txBody>
      </p:sp>
      <p:sp>
        <p:nvSpPr>
          <p:cNvPr id="10" name="矩形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椭圆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椭圆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hf sldNum="0" hdr="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1435608" y="274320"/>
            <a:ext cx="7498080" cy="1143000"/>
          </a:xfrm>
        </p:spPr>
        <p:txBody>
          <a:bodyPr/>
          <a:lstStyle/>
          <a:p>
            <a:r>
              <a:rPr kumimoji="0" lang="zh-CN" altLang="en-US"/>
              <a:t>单击此处编辑母版标题样式</a:t>
            </a:r>
            <a:endParaRPr kumimoji="0" lang="en-US"/>
          </a:p>
        </p:txBody>
      </p:sp>
      <p:sp>
        <p:nvSpPr>
          <p:cNvPr id="3" name="内容占位符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4" name="内容占位符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5" name="日期占位符 4"/>
          <p:cNvSpPr>
            <a:spLocks noGrp="1"/>
          </p:cNvSpPr>
          <p:nvPr>
            <p:ph type="dt" sz="half" idx="10"/>
          </p:nvPr>
        </p:nvSpPr>
        <p:spPr/>
        <p:txBody>
          <a:bodyPr/>
          <a:lstStyle/>
          <a:p>
            <a:r>
              <a:rPr lang="zh-CN" altLang="en-US"/>
              <a:t>复旦研讨会</a:t>
            </a:r>
            <a:endParaRPr lang="zh-CN" altLang="en-US"/>
          </a:p>
        </p:txBody>
      </p:sp>
      <p:sp>
        <p:nvSpPr>
          <p:cNvPr id="6" name="页脚占位符 5"/>
          <p:cNvSpPr>
            <a:spLocks noGrp="1"/>
          </p:cNvSpPr>
          <p:nvPr>
            <p:ph type="ftr" sz="quarter" idx="11"/>
          </p:nvPr>
        </p:nvSpPr>
        <p:spPr/>
        <p:txBody>
          <a:bodyPr/>
          <a:lstStyle/>
          <a:p>
            <a:r>
              <a:rPr lang="en-US" altLang="zh-CN"/>
              <a:t>2025年12月28日</a:t>
            </a:r>
            <a:endParaRPr lang="zh-CN" altLang="en-US"/>
          </a:p>
        </p:txBody>
      </p:sp>
      <p:sp>
        <p:nvSpPr>
          <p:cNvPr id="7" name="灯片编号占位符 6"/>
          <p:cNvSpPr>
            <a:spLocks noGrp="1"/>
          </p:cNvSpPr>
          <p:nvPr>
            <p:ph type="sldNum" sz="quarter" idx="12"/>
          </p:nvPr>
        </p:nvSpPr>
        <p:spPr/>
        <p:txBody>
          <a:bodyPr/>
          <a:lstStyle/>
          <a:p>
            <a:fld id="{6BB314F9-CA3C-4D7F-97C2-7C174F19CC09}" type="slidenum">
              <a:rPr lang="zh-CN" altLang="en-US" smtClean="0"/>
            </a:fld>
            <a:endParaRPr lang="zh-CN" altLang="en-US"/>
          </a:p>
        </p:txBody>
      </p:sp>
    </p:spTree>
  </p:cSld>
  <p:clrMapOvr>
    <a:masterClrMapping/>
  </p:clrMapOvr>
  <p:hf sldNum="0" hdr="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showMasterSp="0">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5160336"/>
            <a:ext cx="8229600" cy="1143000"/>
          </a:xfrm>
        </p:spPr>
        <p:txBody>
          <a:bodyPr anchor="ctr"/>
          <a:lstStyle>
            <a:lvl1pPr algn="ctr">
              <a:defRPr sz="4500" b="1" cap="none" baseline="0"/>
            </a:lvl1pPr>
          </a:lstStyle>
          <a:p>
            <a:r>
              <a:rPr kumimoji="0" lang="zh-CN" altLang="en-US"/>
              <a:t>单击此处编辑母版标题样式</a:t>
            </a:r>
            <a:endParaRPr kumimoji="0" lang="en-US"/>
          </a:p>
        </p:txBody>
      </p:sp>
      <p:sp>
        <p:nvSpPr>
          <p:cNvPr id="3" name="文本占位符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135"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zh-CN" altLang="en-US"/>
              <a:t>单击此处编辑母版文本样式</a:t>
            </a:r>
            <a:endParaRPr kumimoji="0" lang="zh-CN" altLang="en-US"/>
          </a:p>
        </p:txBody>
      </p:sp>
      <p:sp>
        <p:nvSpPr>
          <p:cNvPr id="4" name="文本占位符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135"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zh-CN" altLang="en-US"/>
              <a:t>单击此处编辑母版文本样式</a:t>
            </a:r>
            <a:endParaRPr kumimoji="0" lang="zh-CN" altLang="en-US"/>
          </a:p>
        </p:txBody>
      </p:sp>
      <p:sp>
        <p:nvSpPr>
          <p:cNvPr id="5" name="内容占位符 4"/>
          <p:cNvSpPr>
            <a:spLocks noGrp="1"/>
          </p:cNvSpPr>
          <p:nvPr>
            <p:ph sz="quarter" idx="2"/>
          </p:nvPr>
        </p:nvSpPr>
        <p:spPr>
          <a:xfrm>
            <a:off x="457200" y="969336"/>
            <a:ext cx="4023360" cy="4114800"/>
          </a:xfrm>
          <a:ln w="10795">
            <a:solidFill>
              <a:schemeClr val="bg1"/>
            </a:solidFill>
            <a:prstDash val="dash"/>
            <a:miter lim="800000"/>
          </a:ln>
        </p:spPr>
        <p:txBody>
          <a:bodyPr/>
          <a:lstStyle>
            <a:lvl1pPr marL="393065"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6" name="内容占位符 5"/>
          <p:cNvSpPr>
            <a:spLocks noGrp="1"/>
          </p:cNvSpPr>
          <p:nvPr>
            <p:ph sz="quarter" idx="4"/>
          </p:nvPr>
        </p:nvSpPr>
        <p:spPr>
          <a:xfrm>
            <a:off x="4663440" y="969336"/>
            <a:ext cx="4023360" cy="4114800"/>
          </a:xfrm>
          <a:ln w="10795">
            <a:solidFill>
              <a:schemeClr val="bg1"/>
            </a:solidFill>
            <a:prstDash val="dash"/>
            <a:miter lim="800000"/>
          </a:ln>
        </p:spPr>
        <p:txBody>
          <a:bodyPr/>
          <a:lstStyle>
            <a:lvl1pPr marL="393065"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7" name="日期占位符 6"/>
          <p:cNvSpPr>
            <a:spLocks noGrp="1"/>
          </p:cNvSpPr>
          <p:nvPr>
            <p:ph type="dt" sz="half" idx="10"/>
          </p:nvPr>
        </p:nvSpPr>
        <p:spPr/>
        <p:txBody>
          <a:bodyPr/>
          <a:lstStyle/>
          <a:p>
            <a:r>
              <a:rPr lang="zh-CN" altLang="en-US"/>
              <a:t>复旦研讨会</a:t>
            </a:r>
            <a:endParaRPr lang="zh-CN" altLang="en-US"/>
          </a:p>
        </p:txBody>
      </p:sp>
      <p:sp>
        <p:nvSpPr>
          <p:cNvPr id="8" name="页脚占位符 7"/>
          <p:cNvSpPr>
            <a:spLocks noGrp="1"/>
          </p:cNvSpPr>
          <p:nvPr>
            <p:ph type="ftr" sz="quarter" idx="11"/>
          </p:nvPr>
        </p:nvSpPr>
        <p:spPr/>
        <p:txBody>
          <a:bodyPr/>
          <a:lstStyle/>
          <a:p>
            <a:r>
              <a:rPr lang="en-US" altLang="zh-CN"/>
              <a:t>2025年12月28日</a:t>
            </a:r>
            <a:endParaRPr lang="zh-CN" altLang="en-US"/>
          </a:p>
        </p:txBody>
      </p:sp>
      <p:sp>
        <p:nvSpPr>
          <p:cNvPr id="9" name="灯片编号占位符 8"/>
          <p:cNvSpPr>
            <a:spLocks noGrp="1"/>
          </p:cNvSpPr>
          <p:nvPr>
            <p:ph type="sldNum" sz="quarter" idx="12"/>
          </p:nvPr>
        </p:nvSpPr>
        <p:spPr/>
        <p:txBody>
          <a:bodyPr/>
          <a:lstStyle/>
          <a:p>
            <a:fld id="{6BB314F9-CA3C-4D7F-97C2-7C174F19CC09}" type="slidenum">
              <a:rPr lang="zh-CN" altLang="en-US" smtClean="0"/>
            </a:fld>
            <a:endParaRPr lang="zh-CN" altLang="en-US"/>
          </a:p>
        </p:txBody>
      </p:sp>
    </p:spTree>
  </p:cSld>
  <p:clrMapOvr>
    <a:masterClrMapping/>
  </p:clrMapOvr>
  <p:hf sldNum="0" hdr="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1435608" y="274320"/>
            <a:ext cx="7498080" cy="1143000"/>
          </a:xfrm>
        </p:spPr>
        <p:txBody>
          <a:bodyPr anchor="ctr"/>
          <a:lstStyle/>
          <a:p>
            <a:r>
              <a:rPr kumimoji="0" lang="zh-CN" altLang="en-US"/>
              <a:t>单击此处编辑母版标题样式</a:t>
            </a:r>
            <a:endParaRPr kumimoji="0" lang="en-US"/>
          </a:p>
        </p:txBody>
      </p:sp>
      <p:sp>
        <p:nvSpPr>
          <p:cNvPr id="3" name="日期占位符 2"/>
          <p:cNvSpPr>
            <a:spLocks noGrp="1"/>
          </p:cNvSpPr>
          <p:nvPr>
            <p:ph type="dt" sz="half" idx="10"/>
          </p:nvPr>
        </p:nvSpPr>
        <p:spPr/>
        <p:txBody>
          <a:bodyPr/>
          <a:lstStyle/>
          <a:p>
            <a:r>
              <a:rPr lang="zh-CN" altLang="en-US"/>
              <a:t>复旦研讨会</a:t>
            </a:r>
            <a:endParaRPr lang="zh-CN" altLang="en-US"/>
          </a:p>
        </p:txBody>
      </p:sp>
      <p:sp>
        <p:nvSpPr>
          <p:cNvPr id="4" name="页脚占位符 3"/>
          <p:cNvSpPr>
            <a:spLocks noGrp="1"/>
          </p:cNvSpPr>
          <p:nvPr>
            <p:ph type="ftr" sz="quarter" idx="11"/>
          </p:nvPr>
        </p:nvSpPr>
        <p:spPr/>
        <p:txBody>
          <a:bodyPr/>
          <a:lstStyle/>
          <a:p>
            <a:r>
              <a:rPr lang="en-US" altLang="zh-CN"/>
              <a:t>2025年12月28日</a:t>
            </a:r>
            <a:endParaRPr lang="zh-CN" altLang="en-US"/>
          </a:p>
        </p:txBody>
      </p:sp>
      <p:sp>
        <p:nvSpPr>
          <p:cNvPr id="5" name="灯片编号占位符 4"/>
          <p:cNvSpPr>
            <a:spLocks noGrp="1"/>
          </p:cNvSpPr>
          <p:nvPr>
            <p:ph type="sldNum" sz="quarter" idx="12"/>
          </p:nvPr>
        </p:nvSpPr>
        <p:spPr/>
        <p:txBody>
          <a:bodyPr/>
          <a:lstStyle/>
          <a:p>
            <a:fld id="{6BB314F9-CA3C-4D7F-97C2-7C174F19CC09}" type="slidenum">
              <a:rPr lang="zh-CN" altLang="en-US" smtClean="0"/>
            </a:fld>
            <a:endParaRPr lang="zh-CN" altLang="en-US"/>
          </a:p>
        </p:txBody>
      </p:sp>
    </p:spTree>
  </p:cSld>
  <p:clrMapOvr>
    <a:masterClrMapping/>
  </p:clrMapOvr>
  <p:hf sldNum="0" hdr="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showMasterSp="0">
  <p:cSld name="空白">
    <p:spTree>
      <p:nvGrpSpPr>
        <p:cNvPr id="1" name=""/>
        <p:cNvGrpSpPr/>
        <p:nvPr/>
      </p:nvGrpSpPr>
      <p:grpSpPr>
        <a:xfrm>
          <a:off x="0" y="0"/>
          <a:ext cx="0" cy="0"/>
          <a:chOff x="0" y="0"/>
          <a:chExt cx="0" cy="0"/>
        </a:xfrm>
      </p:grpSpPr>
      <p:sp>
        <p:nvSpPr>
          <p:cNvPr id="5" name="矩形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日期占位符 1"/>
          <p:cNvSpPr>
            <a:spLocks noGrp="1"/>
          </p:cNvSpPr>
          <p:nvPr>
            <p:ph type="dt" sz="half" idx="10"/>
          </p:nvPr>
        </p:nvSpPr>
        <p:spPr/>
        <p:txBody>
          <a:bodyPr/>
          <a:lstStyle/>
          <a:p>
            <a:r>
              <a:rPr lang="zh-CN" altLang="en-US"/>
              <a:t>复旦研讨会</a:t>
            </a:r>
            <a:endParaRPr lang="zh-CN" altLang="en-US"/>
          </a:p>
        </p:txBody>
      </p:sp>
      <p:sp>
        <p:nvSpPr>
          <p:cNvPr id="3" name="页脚占位符 2"/>
          <p:cNvSpPr>
            <a:spLocks noGrp="1"/>
          </p:cNvSpPr>
          <p:nvPr>
            <p:ph type="ftr" sz="quarter" idx="11"/>
          </p:nvPr>
        </p:nvSpPr>
        <p:spPr/>
        <p:txBody>
          <a:bodyPr/>
          <a:lstStyle/>
          <a:p>
            <a:r>
              <a:rPr lang="en-US" altLang="zh-CN"/>
              <a:t>2025年12月28日</a:t>
            </a:r>
            <a:endParaRPr lang="zh-CN" altLang="en-US"/>
          </a:p>
        </p:txBody>
      </p:sp>
      <p:sp>
        <p:nvSpPr>
          <p:cNvPr id="4" name="灯片编号占位符 3"/>
          <p:cNvSpPr>
            <a:spLocks noGrp="1"/>
          </p:cNvSpPr>
          <p:nvPr>
            <p:ph type="sldNum" sz="quarter" idx="12"/>
          </p:nvPr>
        </p:nvSpPr>
        <p:spPr/>
        <p:txBody>
          <a:bodyPr/>
          <a:lstStyle/>
          <a:p>
            <a:fld id="{6BB314F9-CA3C-4D7F-97C2-7C174F19CC09}" type="slidenum">
              <a:rPr lang="zh-CN" altLang="en-US" smtClean="0"/>
            </a:fld>
            <a:endParaRPr lang="zh-CN" altLang="en-US"/>
          </a:p>
        </p:txBody>
      </p:sp>
      <p:sp>
        <p:nvSpPr>
          <p:cNvPr id="6" name="矩形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hf sldNum="0" hdr="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showMasterSp="0">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lstStyle>
          <a:p>
            <a:r>
              <a:rPr kumimoji="0" lang="zh-CN" altLang="en-US"/>
              <a:t>单击此处编辑母版标题样式</a:t>
            </a:r>
            <a:endParaRPr kumimoji="0" lang="en-US"/>
          </a:p>
        </p:txBody>
      </p:sp>
      <p:sp>
        <p:nvSpPr>
          <p:cNvPr id="3" name="文本占位符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zh-CN" altLang="en-US"/>
              <a:t>单击此处编辑母版文本样式</a:t>
            </a:r>
            <a:endParaRPr kumimoji="0" lang="zh-CN" altLang="en-US"/>
          </a:p>
        </p:txBody>
      </p:sp>
      <p:sp>
        <p:nvSpPr>
          <p:cNvPr id="4" name="内容占位符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5" name="日期占位符 4"/>
          <p:cNvSpPr>
            <a:spLocks noGrp="1"/>
          </p:cNvSpPr>
          <p:nvPr>
            <p:ph type="dt" sz="half" idx="10"/>
          </p:nvPr>
        </p:nvSpPr>
        <p:spPr/>
        <p:txBody>
          <a:bodyPr/>
          <a:lstStyle/>
          <a:p>
            <a:r>
              <a:rPr lang="zh-CN" altLang="en-US"/>
              <a:t>复旦研讨会</a:t>
            </a:r>
            <a:endParaRPr lang="zh-CN" altLang="en-US"/>
          </a:p>
        </p:txBody>
      </p:sp>
      <p:sp>
        <p:nvSpPr>
          <p:cNvPr id="6" name="页脚占位符 5"/>
          <p:cNvSpPr>
            <a:spLocks noGrp="1"/>
          </p:cNvSpPr>
          <p:nvPr>
            <p:ph type="ftr" sz="quarter" idx="11"/>
          </p:nvPr>
        </p:nvSpPr>
        <p:spPr/>
        <p:txBody>
          <a:bodyPr/>
          <a:lstStyle/>
          <a:p>
            <a:r>
              <a:rPr lang="en-US" altLang="zh-CN"/>
              <a:t>2025年12月28日</a:t>
            </a:r>
            <a:endParaRPr lang="zh-CN" altLang="en-US"/>
          </a:p>
        </p:txBody>
      </p:sp>
      <p:sp>
        <p:nvSpPr>
          <p:cNvPr id="7" name="灯片编号占位符 6"/>
          <p:cNvSpPr>
            <a:spLocks noGrp="1"/>
          </p:cNvSpPr>
          <p:nvPr>
            <p:ph type="sldNum" sz="quarter" idx="12"/>
          </p:nvPr>
        </p:nvSpPr>
        <p:spPr/>
        <p:txBody>
          <a:bodyPr/>
          <a:lstStyle/>
          <a:p>
            <a:fld id="{6BB314F9-CA3C-4D7F-97C2-7C174F19CC09}" type="slidenum">
              <a:rPr lang="zh-CN" altLang="en-US" smtClean="0"/>
            </a:fld>
            <a:endParaRPr lang="zh-CN" altLang="en-US"/>
          </a:p>
        </p:txBody>
      </p:sp>
    </p:spTree>
  </p:cSld>
  <p:clrMapOvr>
    <a:masterClrMapping/>
  </p:clrMapOvr>
  <p:hf sldNum="0" hdr="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showMasterSp="0">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5886896" y="1066800"/>
            <a:ext cx="2743200" cy="1981200"/>
          </a:xfrm>
        </p:spPr>
        <p:txBody>
          <a:bodyPr anchor="b">
            <a:noAutofit/>
          </a:bodyPr>
          <a:lstStyle>
            <a:lvl1pPr algn="l">
              <a:buNone/>
              <a:defRPr sz="2100" b="1">
                <a:effectLst/>
              </a:defRPr>
            </a:lvl1pPr>
          </a:lstStyle>
          <a:p>
            <a:r>
              <a:rPr kumimoji="0" lang="zh-CN" altLang="en-US"/>
              <a:t>单击此处编辑母版标题样式</a:t>
            </a:r>
            <a:endParaRPr kumimoji="0" lang="en-US"/>
          </a:p>
        </p:txBody>
      </p:sp>
      <p:sp>
        <p:nvSpPr>
          <p:cNvPr id="5" name="日期占位符 4"/>
          <p:cNvSpPr>
            <a:spLocks noGrp="1"/>
          </p:cNvSpPr>
          <p:nvPr>
            <p:ph type="dt" sz="half" idx="10"/>
          </p:nvPr>
        </p:nvSpPr>
        <p:spPr/>
        <p:txBody>
          <a:bodyPr/>
          <a:lstStyle/>
          <a:p>
            <a:r>
              <a:rPr lang="zh-CN" altLang="en-US"/>
              <a:t>复旦研讨会</a:t>
            </a:r>
            <a:endParaRPr lang="zh-CN" altLang="en-US"/>
          </a:p>
        </p:txBody>
      </p:sp>
      <p:sp>
        <p:nvSpPr>
          <p:cNvPr id="6" name="页脚占位符 5"/>
          <p:cNvSpPr>
            <a:spLocks noGrp="1"/>
          </p:cNvSpPr>
          <p:nvPr>
            <p:ph type="ftr" sz="quarter" idx="11"/>
          </p:nvPr>
        </p:nvSpPr>
        <p:spPr/>
        <p:txBody>
          <a:bodyPr/>
          <a:lstStyle/>
          <a:p>
            <a:r>
              <a:rPr lang="en-US" altLang="zh-CN"/>
              <a:t>2025年12月28日</a:t>
            </a:r>
            <a:endParaRPr lang="zh-CN" altLang="en-US"/>
          </a:p>
        </p:txBody>
      </p:sp>
      <p:sp>
        <p:nvSpPr>
          <p:cNvPr id="7" name="灯片编号占位符 6"/>
          <p:cNvSpPr>
            <a:spLocks noGrp="1"/>
          </p:cNvSpPr>
          <p:nvPr>
            <p:ph type="sldNum" sz="quarter" idx="12"/>
          </p:nvPr>
        </p:nvSpPr>
        <p:spPr/>
        <p:txBody>
          <a:bodyPr/>
          <a:lstStyle/>
          <a:p>
            <a:fld id="{6BB314F9-CA3C-4D7F-97C2-7C174F19CC09}" type="slidenum">
              <a:rPr lang="zh-CN" altLang="en-US" smtClean="0"/>
            </a:fld>
            <a:endParaRPr lang="zh-CN" altLang="en-US"/>
          </a:p>
        </p:txBody>
      </p:sp>
      <p:sp>
        <p:nvSpPr>
          <p:cNvPr id="8" name="矩形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p>
            <a:pPr marL="0" indent="-283210" algn="l" rtl="0" eaLnBrk="1" latinLnBrk="0" hangingPunct="1">
              <a:lnSpc>
                <a:spcPts val="3000"/>
              </a:lnSpc>
              <a:spcBef>
                <a:spcPts val="600"/>
              </a:spcBef>
              <a:buClr>
                <a:schemeClr val="accent1"/>
              </a:buClr>
              <a:buSzPct val="80000"/>
              <a:buFont typeface="Wingdings 2" panose="05020102010507070707"/>
              <a:buNone/>
            </a:pPr>
            <a:endParaRPr kumimoji="0" lang="en-US" sz="3200" kern="1200">
              <a:solidFill>
                <a:schemeClr val="tx1"/>
              </a:solidFill>
              <a:latin typeface="+mn-lt"/>
              <a:ea typeface="+mn-ea"/>
              <a:cs typeface="+mn-cs"/>
            </a:endParaRPr>
          </a:p>
        </p:txBody>
      </p:sp>
      <p:sp>
        <p:nvSpPr>
          <p:cNvPr id="3" name="图片占位符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lstStyle>
          <a:p>
            <a:pPr marL="0" algn="l" eaLnBrk="1" latinLnBrk="0" hangingPunct="1"/>
            <a:r>
              <a:rPr kumimoji="0" lang="zh-CN" altLang="en-US"/>
              <a:t>单击图标添加图片</a:t>
            </a:r>
            <a:endParaRPr kumimoji="0" lang="en-US" dirty="0"/>
          </a:p>
        </p:txBody>
      </p:sp>
      <p:sp>
        <p:nvSpPr>
          <p:cNvPr id="9" name="流程图: 过程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流程图: 过程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 name="文本占位符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lstStyle>
          <a:p>
            <a:pPr lvl="0" eaLnBrk="1" latinLnBrk="0" hangingPunct="1"/>
            <a:r>
              <a:rPr kumimoji="0" lang="zh-CN" altLang="en-US"/>
              <a:t>单击此处编辑母版文本样式</a:t>
            </a:r>
            <a:endParaRPr kumimoji="0" lang="zh-CN" altLang="en-US"/>
          </a:p>
        </p:txBody>
      </p:sp>
    </p:spTree>
  </p:cSld>
  <p:clrMapOvr>
    <a:masterClrMapping/>
  </p:clrMapOvr>
  <p:hf sldNum="0" hdr="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a:t>单击此处编辑母版标题样式</a:t>
            </a:r>
            <a:endParaRPr kumimoji="0" lang="en-US"/>
          </a:p>
        </p:txBody>
      </p:sp>
      <p:sp>
        <p:nvSpPr>
          <p:cNvPr id="3" name="竖排文字占位符 2"/>
          <p:cNvSpPr>
            <a:spLocks noGrp="1"/>
          </p:cNvSpPr>
          <p:nvPr>
            <p:ph type="body" orient="vert" idx="1"/>
          </p:nvPr>
        </p:nvSpPr>
        <p:spPr/>
        <p:txBody>
          <a:bodyPr vert="eaVert"/>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4" name="日期占位符 3"/>
          <p:cNvSpPr>
            <a:spLocks noGrp="1"/>
          </p:cNvSpPr>
          <p:nvPr>
            <p:ph type="dt" sz="half" idx="10"/>
          </p:nvPr>
        </p:nvSpPr>
        <p:spPr/>
        <p:txBody>
          <a:bodyPr/>
          <a:lstStyle/>
          <a:p>
            <a:r>
              <a:rPr lang="zh-CN" altLang="en-US"/>
              <a:t>复旦研讨会</a:t>
            </a:r>
            <a:endParaRPr lang="zh-CN" altLang="en-US"/>
          </a:p>
        </p:txBody>
      </p:sp>
      <p:sp>
        <p:nvSpPr>
          <p:cNvPr id="5" name="页脚占位符 4"/>
          <p:cNvSpPr>
            <a:spLocks noGrp="1"/>
          </p:cNvSpPr>
          <p:nvPr>
            <p:ph type="ftr" sz="quarter" idx="11"/>
          </p:nvPr>
        </p:nvSpPr>
        <p:spPr/>
        <p:txBody>
          <a:bodyPr/>
          <a:lstStyle/>
          <a:p>
            <a:r>
              <a:rPr lang="en-US" altLang="zh-CN"/>
              <a:t>2025年12月28日</a:t>
            </a:r>
            <a:endParaRPr lang="zh-CN" altLang="en-US"/>
          </a:p>
        </p:txBody>
      </p:sp>
      <p:sp>
        <p:nvSpPr>
          <p:cNvPr id="6" name="灯片编号占位符 5"/>
          <p:cNvSpPr>
            <a:spLocks noGrp="1"/>
          </p:cNvSpPr>
          <p:nvPr>
            <p:ph type="sldNum" sz="quarter" idx="12"/>
          </p:nvPr>
        </p:nvSpPr>
        <p:spPr/>
        <p:txBody>
          <a:bodyPr/>
          <a:lstStyle/>
          <a:p>
            <a:fld id="{6BB314F9-CA3C-4D7F-97C2-7C174F19CC09}" type="slidenum">
              <a:rPr lang="zh-CN" altLang="en-US" smtClean="0"/>
            </a:fld>
            <a:endParaRPr lang="zh-CN" altLang="en-US"/>
          </a:p>
        </p:txBody>
      </p:sp>
    </p:spTree>
  </p:cSld>
  <p:clrMapOvr>
    <a:masterClrMapping/>
  </p:clrMapOvr>
  <p:hf sldNum="0" hdr="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858000" y="274639"/>
            <a:ext cx="1828800" cy="5851525"/>
          </a:xfrm>
        </p:spPr>
        <p:txBody>
          <a:bodyPr vert="eaVert"/>
          <a:lstStyle/>
          <a:p>
            <a:r>
              <a:rPr kumimoji="0" lang="zh-CN" altLang="en-US"/>
              <a:t>单击此处编辑母版标题样式</a:t>
            </a:r>
            <a:endParaRPr kumimoji="0" lang="en-US"/>
          </a:p>
        </p:txBody>
      </p:sp>
      <p:sp>
        <p:nvSpPr>
          <p:cNvPr id="3" name="竖排文字占位符 2"/>
          <p:cNvSpPr>
            <a:spLocks noGrp="1"/>
          </p:cNvSpPr>
          <p:nvPr>
            <p:ph type="body" orient="vert" idx="1"/>
          </p:nvPr>
        </p:nvSpPr>
        <p:spPr>
          <a:xfrm>
            <a:off x="1143000" y="274640"/>
            <a:ext cx="5562600" cy="5851525"/>
          </a:xfrm>
        </p:spPr>
        <p:txBody>
          <a:bodyPr vert="eaVert"/>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4" name="日期占位符 3"/>
          <p:cNvSpPr>
            <a:spLocks noGrp="1"/>
          </p:cNvSpPr>
          <p:nvPr>
            <p:ph type="dt" sz="half" idx="10"/>
          </p:nvPr>
        </p:nvSpPr>
        <p:spPr/>
        <p:txBody>
          <a:bodyPr/>
          <a:lstStyle/>
          <a:p>
            <a:r>
              <a:rPr lang="zh-CN" altLang="en-US"/>
              <a:t>复旦研讨会</a:t>
            </a:r>
            <a:endParaRPr lang="zh-CN" altLang="en-US"/>
          </a:p>
        </p:txBody>
      </p:sp>
      <p:sp>
        <p:nvSpPr>
          <p:cNvPr id="5" name="页脚占位符 4"/>
          <p:cNvSpPr>
            <a:spLocks noGrp="1"/>
          </p:cNvSpPr>
          <p:nvPr>
            <p:ph type="ftr" sz="quarter" idx="11"/>
          </p:nvPr>
        </p:nvSpPr>
        <p:spPr/>
        <p:txBody>
          <a:bodyPr/>
          <a:lstStyle/>
          <a:p>
            <a:r>
              <a:rPr lang="en-US" altLang="zh-CN"/>
              <a:t>2025年12月28日</a:t>
            </a:r>
            <a:endParaRPr lang="zh-CN" altLang="en-US"/>
          </a:p>
        </p:txBody>
      </p:sp>
      <p:sp>
        <p:nvSpPr>
          <p:cNvPr id="6" name="灯片编号占位符 5"/>
          <p:cNvSpPr>
            <a:spLocks noGrp="1"/>
          </p:cNvSpPr>
          <p:nvPr>
            <p:ph type="sldNum" sz="quarter" idx="12"/>
          </p:nvPr>
        </p:nvSpPr>
        <p:spPr/>
        <p:txBody>
          <a:bodyPr/>
          <a:lstStyle/>
          <a:p>
            <a:fld id="{6BB314F9-CA3C-4D7F-97C2-7C174F19CC09}" type="slidenum">
              <a:rPr lang="zh-CN" altLang="en-US" smtClean="0"/>
            </a:fld>
            <a:endParaRPr lang="zh-CN" altLang="en-US"/>
          </a:p>
        </p:txBody>
      </p:sp>
    </p:spTree>
  </p:cSld>
  <p:clrMapOvr>
    <a:masterClrMapping/>
  </p:clrMapOvr>
  <p:hf sldNum="0" hdr="0"/>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14" name="标题 13"/>
          <p:cNvSpPr>
            <a:spLocks noGrp="1"/>
          </p:cNvSpPr>
          <p:nvPr>
            <p:ph type="ctrTitle"/>
          </p:nvPr>
        </p:nvSpPr>
        <p:spPr>
          <a:xfrm>
            <a:off x="1432560" y="359898"/>
            <a:ext cx="7406640" cy="1472184"/>
          </a:xfrm>
        </p:spPr>
        <p:txBody>
          <a:bodyPr anchor="b"/>
          <a:lstStyle>
            <a:lvl1pPr algn="l">
              <a:defRPr/>
            </a:lvl1pPr>
          </a:lstStyle>
          <a:p>
            <a:r>
              <a:rPr kumimoji="0" lang="zh-CN" altLang="en-US"/>
              <a:t>单击此处编辑母版标题样式</a:t>
            </a:r>
            <a:endParaRPr kumimoji="0" lang="en-US"/>
          </a:p>
        </p:txBody>
      </p:sp>
      <p:sp>
        <p:nvSpPr>
          <p:cNvPr id="22" name="副标题 21"/>
          <p:cNvSpPr>
            <a:spLocks noGrp="1"/>
          </p:cNvSpPr>
          <p:nvPr>
            <p:ph type="subTitle" idx="1"/>
          </p:nvPr>
        </p:nvSpPr>
        <p:spPr>
          <a:xfrm>
            <a:off x="1432560" y="1850064"/>
            <a:ext cx="7406640" cy="1752600"/>
          </a:xfrm>
        </p:spPr>
        <p:txBody>
          <a:bodyPr tIns="0"/>
          <a:lstStyle>
            <a:lvl1pPr marL="27305"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zh-CN" altLang="en-US"/>
              <a:t>单击此处编辑母版副标题样式</a:t>
            </a:r>
            <a:endParaRPr kumimoji="0" lang="en-US"/>
          </a:p>
        </p:txBody>
      </p:sp>
      <p:sp>
        <p:nvSpPr>
          <p:cNvPr id="7" name="日期占位符 6"/>
          <p:cNvSpPr>
            <a:spLocks noGrp="1"/>
          </p:cNvSpPr>
          <p:nvPr>
            <p:ph type="dt" sz="half" idx="10"/>
          </p:nvPr>
        </p:nvSpPr>
        <p:spPr/>
        <p:txBody>
          <a:bodyPr/>
          <a:lstStyle/>
          <a:p>
            <a:r>
              <a:rPr lang="zh-CN" altLang="en-US"/>
              <a:t>复旦研讨会</a:t>
            </a:r>
            <a:endParaRPr lang="zh-CN" altLang="en-US"/>
          </a:p>
        </p:txBody>
      </p:sp>
      <p:sp>
        <p:nvSpPr>
          <p:cNvPr id="20" name="页脚占位符 19"/>
          <p:cNvSpPr>
            <a:spLocks noGrp="1"/>
          </p:cNvSpPr>
          <p:nvPr>
            <p:ph type="ftr" sz="quarter" idx="11"/>
          </p:nvPr>
        </p:nvSpPr>
        <p:spPr/>
        <p:txBody>
          <a:bodyPr/>
          <a:lstStyle/>
          <a:p>
            <a:r>
              <a:rPr lang="en-US" altLang="zh-CN"/>
              <a:t>2025年12月28日</a:t>
            </a:r>
            <a:endParaRPr lang="zh-CN" altLang="en-US"/>
          </a:p>
        </p:txBody>
      </p:sp>
      <p:sp>
        <p:nvSpPr>
          <p:cNvPr id="10" name="灯片编号占位符 9"/>
          <p:cNvSpPr>
            <a:spLocks noGrp="1"/>
          </p:cNvSpPr>
          <p:nvPr>
            <p:ph type="sldNum" sz="quarter" idx="12"/>
          </p:nvPr>
        </p:nvSpPr>
        <p:spPr/>
        <p:txBody>
          <a:bodyPr/>
          <a:lstStyle/>
          <a:p>
            <a:fld id="{6BB314F9-CA3C-4D7F-97C2-7C174F19CC09}" type="slidenum">
              <a:rPr lang="zh-CN" altLang="en-US" smtClean="0"/>
            </a:fld>
            <a:endParaRPr lang="zh-CN" altLang="en-US"/>
          </a:p>
        </p:txBody>
      </p:sp>
      <p:sp>
        <p:nvSpPr>
          <p:cNvPr id="8" name="椭圆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椭圆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hf sldNum="0" hdr="0"/>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a:t>单击此处编辑母版标题样式</a:t>
            </a:r>
            <a:endParaRPr kumimoji="0" lang="en-US"/>
          </a:p>
        </p:txBody>
      </p:sp>
      <p:sp>
        <p:nvSpPr>
          <p:cNvPr id="3" name="内容占位符 2"/>
          <p:cNvSpPr>
            <a:spLocks noGrp="1"/>
          </p:cNvSpPr>
          <p:nvPr>
            <p:ph idx="1"/>
          </p:nvPr>
        </p:nvSpPr>
        <p:spPr/>
        <p:txBody>
          <a:bodyPr/>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4" name="日期占位符 3"/>
          <p:cNvSpPr>
            <a:spLocks noGrp="1"/>
          </p:cNvSpPr>
          <p:nvPr>
            <p:ph type="dt" sz="half" idx="10"/>
          </p:nvPr>
        </p:nvSpPr>
        <p:spPr/>
        <p:txBody>
          <a:bodyPr/>
          <a:lstStyle/>
          <a:p>
            <a:r>
              <a:rPr lang="zh-CN" altLang="en-US"/>
              <a:t>复旦研讨会</a:t>
            </a:r>
            <a:endParaRPr lang="zh-CN" altLang="en-US"/>
          </a:p>
        </p:txBody>
      </p:sp>
      <p:sp>
        <p:nvSpPr>
          <p:cNvPr id="5" name="页脚占位符 4"/>
          <p:cNvSpPr>
            <a:spLocks noGrp="1"/>
          </p:cNvSpPr>
          <p:nvPr>
            <p:ph type="ftr" sz="quarter" idx="11"/>
          </p:nvPr>
        </p:nvSpPr>
        <p:spPr/>
        <p:txBody>
          <a:bodyPr/>
          <a:lstStyle/>
          <a:p>
            <a:r>
              <a:rPr lang="en-US" altLang="zh-CN"/>
              <a:t>2025年12月28日</a:t>
            </a:r>
            <a:endParaRPr lang="zh-CN" altLang="en-US"/>
          </a:p>
        </p:txBody>
      </p:sp>
      <p:sp>
        <p:nvSpPr>
          <p:cNvPr id="6" name="灯片编号占位符 5"/>
          <p:cNvSpPr>
            <a:spLocks noGrp="1"/>
          </p:cNvSpPr>
          <p:nvPr>
            <p:ph type="sldNum" sz="quarter" idx="12"/>
          </p:nvPr>
        </p:nvSpPr>
        <p:spPr/>
        <p:txBody>
          <a:bodyPr/>
          <a:lstStyle/>
          <a:p>
            <a:fld id="{6BB314F9-CA3C-4D7F-97C2-7C174F19CC09}" type="slidenum">
              <a:rPr lang="zh-CN" altLang="en-US" smtClean="0"/>
            </a:fld>
            <a:endParaRPr lang="zh-CN" altLang="en-US"/>
          </a:p>
        </p:txBody>
      </p:sp>
    </p:spTree>
  </p:cSld>
  <p:clrMapOvr>
    <a:masterClrMapping/>
  </p:clrMapOvr>
  <p:hf sldNum="0" hdr="0"/>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showMasterSp="0">
  <p:cSld name="节标题">
    <p:spTree>
      <p:nvGrpSpPr>
        <p:cNvPr id="1" name=""/>
        <p:cNvGrpSpPr/>
        <p:nvPr/>
      </p:nvGrpSpPr>
      <p:grpSpPr>
        <a:xfrm>
          <a:off x="0" y="0"/>
          <a:ext cx="0" cy="0"/>
          <a:chOff x="0" y="0"/>
          <a:chExt cx="0" cy="0"/>
        </a:xfrm>
      </p:grpSpPr>
      <p:sp>
        <p:nvSpPr>
          <p:cNvPr id="7" name="矩形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标题 1"/>
          <p:cNvSpPr>
            <a:spLocks noGrp="1"/>
          </p:cNvSpPr>
          <p:nvPr>
            <p:ph type="title"/>
          </p:nvPr>
        </p:nvSpPr>
        <p:spPr>
          <a:xfrm>
            <a:off x="2578392" y="2600325"/>
            <a:ext cx="6400800" cy="2286000"/>
          </a:xfrm>
        </p:spPr>
        <p:txBody>
          <a:bodyPr anchor="t"/>
          <a:lstStyle>
            <a:lvl1pPr algn="l">
              <a:lnSpc>
                <a:spcPts val="4500"/>
              </a:lnSpc>
              <a:buNone/>
              <a:defRPr sz="4000" b="1" cap="all"/>
            </a:lvl1pPr>
          </a:lstStyle>
          <a:p>
            <a:r>
              <a:rPr kumimoji="0" lang="zh-CN" altLang="en-US"/>
              <a:t>单击此处编辑母版标题样式</a:t>
            </a:r>
            <a:endParaRPr kumimoji="0" lang="en-US"/>
          </a:p>
        </p:txBody>
      </p:sp>
      <p:sp>
        <p:nvSpPr>
          <p:cNvPr id="3" name="文本占位符 2"/>
          <p:cNvSpPr>
            <a:spLocks noGrp="1"/>
          </p:cNvSpPr>
          <p:nvPr>
            <p:ph type="body" idx="1"/>
          </p:nvPr>
        </p:nvSpPr>
        <p:spPr>
          <a:xfrm>
            <a:off x="2578392" y="1066800"/>
            <a:ext cx="6400800" cy="1509712"/>
          </a:xfrm>
        </p:spPr>
        <p:txBody>
          <a:bodyPr anchor="b"/>
          <a:lstStyle>
            <a:lvl1pPr marL="18415"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zh-CN" altLang="en-US"/>
              <a:t>单击此处编辑母版文本样式</a:t>
            </a:r>
            <a:endParaRPr kumimoji="0" lang="zh-CN" altLang="en-US"/>
          </a:p>
        </p:txBody>
      </p:sp>
      <p:sp>
        <p:nvSpPr>
          <p:cNvPr id="4" name="日期占位符 3"/>
          <p:cNvSpPr>
            <a:spLocks noGrp="1"/>
          </p:cNvSpPr>
          <p:nvPr>
            <p:ph type="dt" sz="half" idx="10"/>
          </p:nvPr>
        </p:nvSpPr>
        <p:spPr/>
        <p:txBody>
          <a:bodyPr/>
          <a:lstStyle/>
          <a:p>
            <a:r>
              <a:rPr lang="zh-CN" altLang="en-US"/>
              <a:t>复旦研讨会</a:t>
            </a:r>
            <a:endParaRPr lang="zh-CN" altLang="en-US"/>
          </a:p>
        </p:txBody>
      </p:sp>
      <p:sp>
        <p:nvSpPr>
          <p:cNvPr id="5" name="页脚占位符 4"/>
          <p:cNvSpPr>
            <a:spLocks noGrp="1"/>
          </p:cNvSpPr>
          <p:nvPr>
            <p:ph type="ftr" sz="quarter" idx="11"/>
          </p:nvPr>
        </p:nvSpPr>
        <p:spPr/>
        <p:txBody>
          <a:bodyPr/>
          <a:lstStyle/>
          <a:p>
            <a:r>
              <a:rPr lang="en-US" altLang="zh-CN"/>
              <a:t>2025年12月28日</a:t>
            </a:r>
            <a:endParaRPr lang="zh-CN" altLang="en-US"/>
          </a:p>
        </p:txBody>
      </p:sp>
      <p:sp>
        <p:nvSpPr>
          <p:cNvPr id="6" name="灯片编号占位符 5"/>
          <p:cNvSpPr>
            <a:spLocks noGrp="1"/>
          </p:cNvSpPr>
          <p:nvPr>
            <p:ph type="sldNum" sz="quarter" idx="12"/>
          </p:nvPr>
        </p:nvSpPr>
        <p:spPr/>
        <p:txBody>
          <a:bodyPr/>
          <a:lstStyle/>
          <a:p>
            <a:fld id="{6BB314F9-CA3C-4D7F-97C2-7C174F19CC09}" type="slidenum">
              <a:rPr lang="zh-CN" altLang="en-US" smtClean="0"/>
            </a:fld>
            <a:endParaRPr lang="zh-CN" altLang="en-US"/>
          </a:p>
        </p:txBody>
      </p:sp>
      <p:sp>
        <p:nvSpPr>
          <p:cNvPr id="10" name="矩形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椭圆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椭圆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hf sldNum="0" hdr="0"/>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1435608" y="274320"/>
            <a:ext cx="7498080" cy="1143000"/>
          </a:xfrm>
        </p:spPr>
        <p:txBody>
          <a:bodyPr/>
          <a:lstStyle/>
          <a:p>
            <a:r>
              <a:rPr kumimoji="0" lang="zh-CN" altLang="en-US"/>
              <a:t>单击此处编辑母版标题样式</a:t>
            </a:r>
            <a:endParaRPr kumimoji="0" lang="en-US"/>
          </a:p>
        </p:txBody>
      </p:sp>
      <p:sp>
        <p:nvSpPr>
          <p:cNvPr id="3" name="内容占位符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4" name="内容占位符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5" name="日期占位符 4"/>
          <p:cNvSpPr>
            <a:spLocks noGrp="1"/>
          </p:cNvSpPr>
          <p:nvPr>
            <p:ph type="dt" sz="half" idx="10"/>
          </p:nvPr>
        </p:nvSpPr>
        <p:spPr/>
        <p:txBody>
          <a:bodyPr/>
          <a:lstStyle/>
          <a:p>
            <a:r>
              <a:rPr lang="zh-CN" altLang="en-US"/>
              <a:t>复旦研讨会</a:t>
            </a:r>
            <a:endParaRPr lang="zh-CN" altLang="en-US"/>
          </a:p>
        </p:txBody>
      </p:sp>
      <p:sp>
        <p:nvSpPr>
          <p:cNvPr id="6" name="页脚占位符 5"/>
          <p:cNvSpPr>
            <a:spLocks noGrp="1"/>
          </p:cNvSpPr>
          <p:nvPr>
            <p:ph type="ftr" sz="quarter" idx="11"/>
          </p:nvPr>
        </p:nvSpPr>
        <p:spPr/>
        <p:txBody>
          <a:bodyPr/>
          <a:lstStyle/>
          <a:p>
            <a:r>
              <a:rPr lang="en-US" altLang="zh-CN"/>
              <a:t>2025年12月28日</a:t>
            </a:r>
            <a:endParaRPr lang="zh-CN" altLang="en-US"/>
          </a:p>
        </p:txBody>
      </p:sp>
      <p:sp>
        <p:nvSpPr>
          <p:cNvPr id="7" name="灯片编号占位符 6"/>
          <p:cNvSpPr>
            <a:spLocks noGrp="1"/>
          </p:cNvSpPr>
          <p:nvPr>
            <p:ph type="sldNum" sz="quarter" idx="12"/>
          </p:nvPr>
        </p:nvSpPr>
        <p:spPr/>
        <p:txBody>
          <a:bodyPr/>
          <a:lstStyle/>
          <a:p>
            <a:fld id="{6BB314F9-CA3C-4D7F-97C2-7C174F19CC09}" type="slidenum">
              <a:rPr lang="zh-CN" altLang="en-US" smtClean="0"/>
            </a:fld>
            <a:endParaRPr lang="zh-CN" altLang="en-US"/>
          </a:p>
        </p:txBody>
      </p:sp>
    </p:spTree>
  </p:cSld>
  <p:clrMapOvr>
    <a:masterClrMapping/>
  </p:clrMapOvr>
  <p:hf sldNum="0" hdr="0"/>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showMasterSp="0">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5160336"/>
            <a:ext cx="8229600" cy="1143000"/>
          </a:xfrm>
        </p:spPr>
        <p:txBody>
          <a:bodyPr anchor="ctr"/>
          <a:lstStyle>
            <a:lvl1pPr algn="ctr">
              <a:defRPr sz="4500" b="1" cap="none" baseline="0"/>
            </a:lvl1pPr>
          </a:lstStyle>
          <a:p>
            <a:r>
              <a:rPr kumimoji="0" lang="zh-CN" altLang="en-US"/>
              <a:t>单击此处编辑母版标题样式</a:t>
            </a:r>
            <a:endParaRPr kumimoji="0" lang="en-US"/>
          </a:p>
        </p:txBody>
      </p:sp>
      <p:sp>
        <p:nvSpPr>
          <p:cNvPr id="3" name="文本占位符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135"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zh-CN" altLang="en-US"/>
              <a:t>单击此处编辑母版文本样式</a:t>
            </a:r>
            <a:endParaRPr kumimoji="0" lang="zh-CN" altLang="en-US"/>
          </a:p>
        </p:txBody>
      </p:sp>
      <p:sp>
        <p:nvSpPr>
          <p:cNvPr id="4" name="文本占位符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135"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zh-CN" altLang="en-US"/>
              <a:t>单击此处编辑母版文本样式</a:t>
            </a:r>
            <a:endParaRPr kumimoji="0" lang="zh-CN" altLang="en-US"/>
          </a:p>
        </p:txBody>
      </p:sp>
      <p:sp>
        <p:nvSpPr>
          <p:cNvPr id="5" name="内容占位符 4"/>
          <p:cNvSpPr>
            <a:spLocks noGrp="1"/>
          </p:cNvSpPr>
          <p:nvPr>
            <p:ph sz="quarter" idx="2"/>
          </p:nvPr>
        </p:nvSpPr>
        <p:spPr>
          <a:xfrm>
            <a:off x="457200" y="969336"/>
            <a:ext cx="4023360" cy="4114800"/>
          </a:xfrm>
          <a:ln w="10795">
            <a:solidFill>
              <a:schemeClr val="bg1"/>
            </a:solidFill>
            <a:prstDash val="dash"/>
            <a:miter lim="800000"/>
          </a:ln>
        </p:spPr>
        <p:txBody>
          <a:bodyPr/>
          <a:lstStyle>
            <a:lvl1pPr marL="393065"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6" name="内容占位符 5"/>
          <p:cNvSpPr>
            <a:spLocks noGrp="1"/>
          </p:cNvSpPr>
          <p:nvPr>
            <p:ph sz="quarter" idx="4"/>
          </p:nvPr>
        </p:nvSpPr>
        <p:spPr>
          <a:xfrm>
            <a:off x="4663440" y="969336"/>
            <a:ext cx="4023360" cy="4114800"/>
          </a:xfrm>
          <a:ln w="10795">
            <a:solidFill>
              <a:schemeClr val="bg1"/>
            </a:solidFill>
            <a:prstDash val="dash"/>
            <a:miter lim="800000"/>
          </a:ln>
        </p:spPr>
        <p:txBody>
          <a:bodyPr/>
          <a:lstStyle>
            <a:lvl1pPr marL="393065"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7" name="日期占位符 6"/>
          <p:cNvSpPr>
            <a:spLocks noGrp="1"/>
          </p:cNvSpPr>
          <p:nvPr>
            <p:ph type="dt" sz="half" idx="10"/>
          </p:nvPr>
        </p:nvSpPr>
        <p:spPr/>
        <p:txBody>
          <a:bodyPr/>
          <a:lstStyle/>
          <a:p>
            <a:r>
              <a:rPr lang="zh-CN" altLang="en-US"/>
              <a:t>复旦研讨会</a:t>
            </a:r>
            <a:endParaRPr lang="zh-CN" altLang="en-US"/>
          </a:p>
        </p:txBody>
      </p:sp>
      <p:sp>
        <p:nvSpPr>
          <p:cNvPr id="8" name="页脚占位符 7"/>
          <p:cNvSpPr>
            <a:spLocks noGrp="1"/>
          </p:cNvSpPr>
          <p:nvPr>
            <p:ph type="ftr" sz="quarter" idx="11"/>
          </p:nvPr>
        </p:nvSpPr>
        <p:spPr/>
        <p:txBody>
          <a:bodyPr/>
          <a:lstStyle/>
          <a:p>
            <a:r>
              <a:rPr lang="en-US" altLang="zh-CN"/>
              <a:t>2025年12月28日</a:t>
            </a:r>
            <a:endParaRPr lang="zh-CN" altLang="en-US"/>
          </a:p>
        </p:txBody>
      </p:sp>
      <p:sp>
        <p:nvSpPr>
          <p:cNvPr id="9" name="灯片编号占位符 8"/>
          <p:cNvSpPr>
            <a:spLocks noGrp="1"/>
          </p:cNvSpPr>
          <p:nvPr>
            <p:ph type="sldNum" sz="quarter" idx="12"/>
          </p:nvPr>
        </p:nvSpPr>
        <p:spPr/>
        <p:txBody>
          <a:bodyPr/>
          <a:lstStyle/>
          <a:p>
            <a:fld id="{6BB314F9-CA3C-4D7F-97C2-7C174F19CC09}" type="slidenum">
              <a:rPr lang="zh-CN" altLang="en-US" smtClean="0"/>
            </a:fld>
            <a:endParaRPr lang="zh-CN" altLang="en-US"/>
          </a:p>
        </p:txBody>
      </p:sp>
    </p:spTree>
  </p:cSld>
  <p:clrMapOvr>
    <a:masterClrMapping/>
  </p:clrMapOvr>
  <p:hf sldNum="0" hdr="0"/>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1435608" y="274320"/>
            <a:ext cx="7498080" cy="1143000"/>
          </a:xfrm>
        </p:spPr>
        <p:txBody>
          <a:bodyPr anchor="ctr"/>
          <a:lstStyle/>
          <a:p>
            <a:r>
              <a:rPr kumimoji="0" lang="zh-CN" altLang="en-US"/>
              <a:t>单击此处编辑母版标题样式</a:t>
            </a:r>
            <a:endParaRPr kumimoji="0" lang="en-US"/>
          </a:p>
        </p:txBody>
      </p:sp>
      <p:sp>
        <p:nvSpPr>
          <p:cNvPr id="3" name="日期占位符 2"/>
          <p:cNvSpPr>
            <a:spLocks noGrp="1"/>
          </p:cNvSpPr>
          <p:nvPr>
            <p:ph type="dt" sz="half" idx="10"/>
          </p:nvPr>
        </p:nvSpPr>
        <p:spPr/>
        <p:txBody>
          <a:bodyPr/>
          <a:lstStyle/>
          <a:p>
            <a:r>
              <a:rPr lang="zh-CN" altLang="en-US"/>
              <a:t>复旦研讨会</a:t>
            </a:r>
            <a:endParaRPr lang="zh-CN" altLang="en-US"/>
          </a:p>
        </p:txBody>
      </p:sp>
      <p:sp>
        <p:nvSpPr>
          <p:cNvPr id="4" name="页脚占位符 3"/>
          <p:cNvSpPr>
            <a:spLocks noGrp="1"/>
          </p:cNvSpPr>
          <p:nvPr>
            <p:ph type="ftr" sz="quarter" idx="11"/>
          </p:nvPr>
        </p:nvSpPr>
        <p:spPr/>
        <p:txBody>
          <a:bodyPr/>
          <a:lstStyle/>
          <a:p>
            <a:r>
              <a:rPr lang="en-US" altLang="zh-CN"/>
              <a:t>2025年12月28日</a:t>
            </a:r>
            <a:endParaRPr lang="zh-CN" altLang="en-US"/>
          </a:p>
        </p:txBody>
      </p:sp>
      <p:sp>
        <p:nvSpPr>
          <p:cNvPr id="5" name="灯片编号占位符 4"/>
          <p:cNvSpPr>
            <a:spLocks noGrp="1"/>
          </p:cNvSpPr>
          <p:nvPr>
            <p:ph type="sldNum" sz="quarter" idx="12"/>
          </p:nvPr>
        </p:nvSpPr>
        <p:spPr/>
        <p:txBody>
          <a:bodyPr/>
          <a:lstStyle/>
          <a:p>
            <a:fld id="{6BB314F9-CA3C-4D7F-97C2-7C174F19CC09}" type="slidenum">
              <a:rPr lang="zh-CN" altLang="en-US" smtClean="0"/>
            </a:fld>
            <a:endParaRPr lang="zh-CN" altLang="en-US"/>
          </a:p>
        </p:txBody>
      </p:sp>
    </p:spTree>
  </p:cSld>
  <p:clrMapOvr>
    <a:masterClrMapping/>
  </p:clrMapOvr>
  <p:hf sldNum="0" hdr="0"/>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showMasterSp="0">
  <p:cSld name="空白">
    <p:spTree>
      <p:nvGrpSpPr>
        <p:cNvPr id="1" name=""/>
        <p:cNvGrpSpPr/>
        <p:nvPr/>
      </p:nvGrpSpPr>
      <p:grpSpPr>
        <a:xfrm>
          <a:off x="0" y="0"/>
          <a:ext cx="0" cy="0"/>
          <a:chOff x="0" y="0"/>
          <a:chExt cx="0" cy="0"/>
        </a:xfrm>
      </p:grpSpPr>
      <p:sp>
        <p:nvSpPr>
          <p:cNvPr id="5" name="矩形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日期占位符 1"/>
          <p:cNvSpPr>
            <a:spLocks noGrp="1"/>
          </p:cNvSpPr>
          <p:nvPr>
            <p:ph type="dt" sz="half" idx="10"/>
          </p:nvPr>
        </p:nvSpPr>
        <p:spPr/>
        <p:txBody>
          <a:bodyPr/>
          <a:lstStyle/>
          <a:p>
            <a:r>
              <a:rPr lang="zh-CN" altLang="en-US"/>
              <a:t>复旦研讨会</a:t>
            </a:r>
            <a:endParaRPr lang="zh-CN" altLang="en-US"/>
          </a:p>
        </p:txBody>
      </p:sp>
      <p:sp>
        <p:nvSpPr>
          <p:cNvPr id="3" name="页脚占位符 2"/>
          <p:cNvSpPr>
            <a:spLocks noGrp="1"/>
          </p:cNvSpPr>
          <p:nvPr>
            <p:ph type="ftr" sz="quarter" idx="11"/>
          </p:nvPr>
        </p:nvSpPr>
        <p:spPr/>
        <p:txBody>
          <a:bodyPr/>
          <a:lstStyle/>
          <a:p>
            <a:r>
              <a:rPr lang="en-US" altLang="zh-CN"/>
              <a:t>2025年12月28日</a:t>
            </a:r>
            <a:endParaRPr lang="zh-CN" altLang="en-US"/>
          </a:p>
        </p:txBody>
      </p:sp>
      <p:sp>
        <p:nvSpPr>
          <p:cNvPr id="4" name="灯片编号占位符 3"/>
          <p:cNvSpPr>
            <a:spLocks noGrp="1"/>
          </p:cNvSpPr>
          <p:nvPr>
            <p:ph type="sldNum" sz="quarter" idx="12"/>
          </p:nvPr>
        </p:nvSpPr>
        <p:spPr/>
        <p:txBody>
          <a:bodyPr/>
          <a:lstStyle/>
          <a:p>
            <a:fld id="{6BB314F9-CA3C-4D7F-97C2-7C174F19CC09}" type="slidenum">
              <a:rPr lang="zh-CN" altLang="en-US" smtClean="0"/>
            </a:fld>
            <a:endParaRPr lang="zh-CN" altLang="en-US"/>
          </a:p>
        </p:txBody>
      </p:sp>
      <p:sp>
        <p:nvSpPr>
          <p:cNvPr id="6" name="矩形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hf sldNum="0" hdr="0"/>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showMasterSp="0">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lstStyle>
          <a:p>
            <a:r>
              <a:rPr kumimoji="0" lang="zh-CN" altLang="en-US"/>
              <a:t>单击此处编辑母版标题样式</a:t>
            </a:r>
            <a:endParaRPr kumimoji="0" lang="en-US"/>
          </a:p>
        </p:txBody>
      </p:sp>
      <p:sp>
        <p:nvSpPr>
          <p:cNvPr id="3" name="文本占位符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zh-CN" altLang="en-US"/>
              <a:t>单击此处编辑母版文本样式</a:t>
            </a:r>
            <a:endParaRPr kumimoji="0" lang="zh-CN" altLang="en-US"/>
          </a:p>
        </p:txBody>
      </p:sp>
      <p:sp>
        <p:nvSpPr>
          <p:cNvPr id="4" name="内容占位符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5" name="日期占位符 4"/>
          <p:cNvSpPr>
            <a:spLocks noGrp="1"/>
          </p:cNvSpPr>
          <p:nvPr>
            <p:ph type="dt" sz="half" idx="10"/>
          </p:nvPr>
        </p:nvSpPr>
        <p:spPr/>
        <p:txBody>
          <a:bodyPr/>
          <a:lstStyle/>
          <a:p>
            <a:r>
              <a:rPr lang="zh-CN" altLang="en-US"/>
              <a:t>复旦研讨会</a:t>
            </a:r>
            <a:endParaRPr lang="zh-CN" altLang="en-US"/>
          </a:p>
        </p:txBody>
      </p:sp>
      <p:sp>
        <p:nvSpPr>
          <p:cNvPr id="6" name="页脚占位符 5"/>
          <p:cNvSpPr>
            <a:spLocks noGrp="1"/>
          </p:cNvSpPr>
          <p:nvPr>
            <p:ph type="ftr" sz="quarter" idx="11"/>
          </p:nvPr>
        </p:nvSpPr>
        <p:spPr/>
        <p:txBody>
          <a:bodyPr/>
          <a:lstStyle/>
          <a:p>
            <a:r>
              <a:rPr lang="en-US" altLang="zh-CN"/>
              <a:t>2025年12月28日</a:t>
            </a:r>
            <a:endParaRPr lang="zh-CN" altLang="en-US"/>
          </a:p>
        </p:txBody>
      </p:sp>
      <p:sp>
        <p:nvSpPr>
          <p:cNvPr id="7" name="灯片编号占位符 6"/>
          <p:cNvSpPr>
            <a:spLocks noGrp="1"/>
          </p:cNvSpPr>
          <p:nvPr>
            <p:ph type="sldNum" sz="quarter" idx="12"/>
          </p:nvPr>
        </p:nvSpPr>
        <p:spPr/>
        <p:txBody>
          <a:bodyPr/>
          <a:lstStyle/>
          <a:p>
            <a:fld id="{6BB314F9-CA3C-4D7F-97C2-7C174F19CC09}" type="slidenum">
              <a:rPr lang="zh-CN" altLang="en-US" smtClean="0"/>
            </a:fld>
            <a:endParaRPr lang="zh-CN" altLang="en-US"/>
          </a:p>
        </p:txBody>
      </p:sp>
    </p:spTree>
  </p:cSld>
  <p:clrMapOvr>
    <a:masterClrMapping/>
  </p:clrMapOvr>
  <p:hf sldNum="0" hdr="0"/>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showMasterSp="0">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5886896" y="1066800"/>
            <a:ext cx="2743200" cy="1981200"/>
          </a:xfrm>
        </p:spPr>
        <p:txBody>
          <a:bodyPr anchor="b">
            <a:noAutofit/>
          </a:bodyPr>
          <a:lstStyle>
            <a:lvl1pPr algn="l">
              <a:buNone/>
              <a:defRPr sz="2100" b="1">
                <a:effectLst/>
              </a:defRPr>
            </a:lvl1pPr>
          </a:lstStyle>
          <a:p>
            <a:r>
              <a:rPr kumimoji="0" lang="zh-CN" altLang="en-US"/>
              <a:t>单击此处编辑母版标题样式</a:t>
            </a:r>
            <a:endParaRPr kumimoji="0" lang="en-US"/>
          </a:p>
        </p:txBody>
      </p:sp>
      <p:sp>
        <p:nvSpPr>
          <p:cNvPr id="5" name="日期占位符 4"/>
          <p:cNvSpPr>
            <a:spLocks noGrp="1"/>
          </p:cNvSpPr>
          <p:nvPr>
            <p:ph type="dt" sz="half" idx="10"/>
          </p:nvPr>
        </p:nvSpPr>
        <p:spPr/>
        <p:txBody>
          <a:bodyPr/>
          <a:lstStyle/>
          <a:p>
            <a:r>
              <a:rPr lang="zh-CN" altLang="en-US"/>
              <a:t>复旦研讨会</a:t>
            </a:r>
            <a:endParaRPr lang="zh-CN" altLang="en-US"/>
          </a:p>
        </p:txBody>
      </p:sp>
      <p:sp>
        <p:nvSpPr>
          <p:cNvPr id="6" name="页脚占位符 5"/>
          <p:cNvSpPr>
            <a:spLocks noGrp="1"/>
          </p:cNvSpPr>
          <p:nvPr>
            <p:ph type="ftr" sz="quarter" idx="11"/>
          </p:nvPr>
        </p:nvSpPr>
        <p:spPr/>
        <p:txBody>
          <a:bodyPr/>
          <a:lstStyle/>
          <a:p>
            <a:r>
              <a:rPr lang="en-US" altLang="zh-CN"/>
              <a:t>2025年12月28日</a:t>
            </a:r>
            <a:endParaRPr lang="zh-CN" altLang="en-US"/>
          </a:p>
        </p:txBody>
      </p:sp>
      <p:sp>
        <p:nvSpPr>
          <p:cNvPr id="7" name="灯片编号占位符 6"/>
          <p:cNvSpPr>
            <a:spLocks noGrp="1"/>
          </p:cNvSpPr>
          <p:nvPr>
            <p:ph type="sldNum" sz="quarter" idx="12"/>
          </p:nvPr>
        </p:nvSpPr>
        <p:spPr/>
        <p:txBody>
          <a:bodyPr/>
          <a:lstStyle/>
          <a:p>
            <a:fld id="{6BB314F9-CA3C-4D7F-97C2-7C174F19CC09}" type="slidenum">
              <a:rPr lang="zh-CN" altLang="en-US" smtClean="0"/>
            </a:fld>
            <a:endParaRPr lang="zh-CN" altLang="en-US"/>
          </a:p>
        </p:txBody>
      </p:sp>
      <p:sp>
        <p:nvSpPr>
          <p:cNvPr id="8" name="矩形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p>
            <a:pPr marL="0" indent="-283210" algn="l" rtl="0" eaLnBrk="1" latinLnBrk="0" hangingPunct="1">
              <a:lnSpc>
                <a:spcPts val="3000"/>
              </a:lnSpc>
              <a:spcBef>
                <a:spcPts val="600"/>
              </a:spcBef>
              <a:buClr>
                <a:schemeClr val="accent1"/>
              </a:buClr>
              <a:buSzPct val="80000"/>
              <a:buFont typeface="Wingdings 2" panose="05020102010507070707"/>
              <a:buNone/>
            </a:pPr>
            <a:endParaRPr kumimoji="0" lang="en-US" sz="3200" kern="1200">
              <a:solidFill>
                <a:schemeClr val="tx1"/>
              </a:solidFill>
              <a:latin typeface="+mn-lt"/>
              <a:ea typeface="+mn-ea"/>
              <a:cs typeface="+mn-cs"/>
            </a:endParaRPr>
          </a:p>
        </p:txBody>
      </p:sp>
      <p:sp>
        <p:nvSpPr>
          <p:cNvPr id="3" name="图片占位符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lstStyle>
          <a:p>
            <a:pPr marL="0" algn="l" eaLnBrk="1" latinLnBrk="0" hangingPunct="1"/>
            <a:r>
              <a:rPr kumimoji="0" lang="zh-CN" altLang="en-US"/>
              <a:t>单击图标添加图片</a:t>
            </a:r>
            <a:endParaRPr kumimoji="0" lang="en-US" dirty="0"/>
          </a:p>
        </p:txBody>
      </p:sp>
      <p:sp>
        <p:nvSpPr>
          <p:cNvPr id="9" name="流程图: 过程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流程图: 过程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 name="文本占位符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lstStyle>
          <a:p>
            <a:pPr lvl="0" eaLnBrk="1" latinLnBrk="0" hangingPunct="1"/>
            <a:r>
              <a:rPr kumimoji="0" lang="zh-CN" altLang="en-US"/>
              <a:t>单击此处编辑母版文本样式</a:t>
            </a:r>
            <a:endParaRPr kumimoji="0" lang="zh-CN" altLang="en-US"/>
          </a:p>
        </p:txBody>
      </p:sp>
    </p:spTree>
  </p:cSld>
  <p:clrMapOvr>
    <a:masterClrMapping/>
  </p:clrMapOvr>
  <p:hf sldNum="0" hdr="0"/>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a:t>单击此处编辑母版标题样式</a:t>
            </a:r>
            <a:endParaRPr kumimoji="0" lang="en-US"/>
          </a:p>
        </p:txBody>
      </p:sp>
      <p:sp>
        <p:nvSpPr>
          <p:cNvPr id="3" name="竖排文字占位符 2"/>
          <p:cNvSpPr>
            <a:spLocks noGrp="1"/>
          </p:cNvSpPr>
          <p:nvPr>
            <p:ph type="body" orient="vert" idx="1"/>
          </p:nvPr>
        </p:nvSpPr>
        <p:spPr/>
        <p:txBody>
          <a:bodyPr vert="eaVert"/>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4" name="日期占位符 3"/>
          <p:cNvSpPr>
            <a:spLocks noGrp="1"/>
          </p:cNvSpPr>
          <p:nvPr>
            <p:ph type="dt" sz="half" idx="10"/>
          </p:nvPr>
        </p:nvSpPr>
        <p:spPr/>
        <p:txBody>
          <a:bodyPr/>
          <a:lstStyle/>
          <a:p>
            <a:r>
              <a:rPr lang="zh-CN" altLang="en-US"/>
              <a:t>复旦研讨会</a:t>
            </a:r>
            <a:endParaRPr lang="zh-CN" altLang="en-US"/>
          </a:p>
        </p:txBody>
      </p:sp>
      <p:sp>
        <p:nvSpPr>
          <p:cNvPr id="5" name="页脚占位符 4"/>
          <p:cNvSpPr>
            <a:spLocks noGrp="1"/>
          </p:cNvSpPr>
          <p:nvPr>
            <p:ph type="ftr" sz="quarter" idx="11"/>
          </p:nvPr>
        </p:nvSpPr>
        <p:spPr/>
        <p:txBody>
          <a:bodyPr/>
          <a:lstStyle/>
          <a:p>
            <a:r>
              <a:rPr lang="en-US" altLang="zh-CN"/>
              <a:t>2025年12月28日</a:t>
            </a:r>
            <a:endParaRPr lang="zh-CN" altLang="en-US"/>
          </a:p>
        </p:txBody>
      </p:sp>
      <p:sp>
        <p:nvSpPr>
          <p:cNvPr id="6" name="灯片编号占位符 5"/>
          <p:cNvSpPr>
            <a:spLocks noGrp="1"/>
          </p:cNvSpPr>
          <p:nvPr>
            <p:ph type="sldNum" sz="quarter" idx="12"/>
          </p:nvPr>
        </p:nvSpPr>
        <p:spPr/>
        <p:txBody>
          <a:bodyPr/>
          <a:lstStyle/>
          <a:p>
            <a:fld id="{6BB314F9-CA3C-4D7F-97C2-7C174F19CC09}" type="slidenum">
              <a:rPr lang="zh-CN" altLang="en-US" smtClean="0"/>
            </a:fld>
            <a:endParaRPr lang="zh-CN" altLang="en-US"/>
          </a:p>
        </p:txBody>
      </p:sp>
    </p:spTree>
  </p:cSld>
  <p:clrMapOvr>
    <a:masterClrMapping/>
  </p:clrMapOvr>
  <p:hf sldNum="0" hdr="0"/>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858000" y="274639"/>
            <a:ext cx="1828800" cy="5851525"/>
          </a:xfrm>
        </p:spPr>
        <p:txBody>
          <a:bodyPr vert="eaVert"/>
          <a:lstStyle/>
          <a:p>
            <a:r>
              <a:rPr kumimoji="0" lang="zh-CN" altLang="en-US"/>
              <a:t>单击此处编辑母版标题样式</a:t>
            </a:r>
            <a:endParaRPr kumimoji="0" lang="en-US"/>
          </a:p>
        </p:txBody>
      </p:sp>
      <p:sp>
        <p:nvSpPr>
          <p:cNvPr id="3" name="竖排文字占位符 2"/>
          <p:cNvSpPr>
            <a:spLocks noGrp="1"/>
          </p:cNvSpPr>
          <p:nvPr>
            <p:ph type="body" orient="vert" idx="1"/>
          </p:nvPr>
        </p:nvSpPr>
        <p:spPr>
          <a:xfrm>
            <a:off x="1143000" y="274640"/>
            <a:ext cx="5562600" cy="5851525"/>
          </a:xfrm>
        </p:spPr>
        <p:txBody>
          <a:bodyPr vert="eaVert"/>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4" name="日期占位符 3"/>
          <p:cNvSpPr>
            <a:spLocks noGrp="1"/>
          </p:cNvSpPr>
          <p:nvPr>
            <p:ph type="dt" sz="half" idx="10"/>
          </p:nvPr>
        </p:nvSpPr>
        <p:spPr/>
        <p:txBody>
          <a:bodyPr/>
          <a:lstStyle/>
          <a:p>
            <a:r>
              <a:rPr lang="zh-CN" altLang="en-US"/>
              <a:t>复旦研讨会</a:t>
            </a:r>
            <a:endParaRPr lang="zh-CN" altLang="en-US"/>
          </a:p>
        </p:txBody>
      </p:sp>
      <p:sp>
        <p:nvSpPr>
          <p:cNvPr id="5" name="页脚占位符 4"/>
          <p:cNvSpPr>
            <a:spLocks noGrp="1"/>
          </p:cNvSpPr>
          <p:nvPr>
            <p:ph type="ftr" sz="quarter" idx="11"/>
          </p:nvPr>
        </p:nvSpPr>
        <p:spPr/>
        <p:txBody>
          <a:bodyPr/>
          <a:lstStyle/>
          <a:p>
            <a:r>
              <a:rPr lang="en-US" altLang="zh-CN"/>
              <a:t>2025年12月28日</a:t>
            </a:r>
            <a:endParaRPr lang="zh-CN" altLang="en-US"/>
          </a:p>
        </p:txBody>
      </p:sp>
      <p:sp>
        <p:nvSpPr>
          <p:cNvPr id="6" name="灯片编号占位符 5"/>
          <p:cNvSpPr>
            <a:spLocks noGrp="1"/>
          </p:cNvSpPr>
          <p:nvPr>
            <p:ph type="sldNum" sz="quarter" idx="12"/>
          </p:nvPr>
        </p:nvSpPr>
        <p:spPr/>
        <p:txBody>
          <a:bodyPr/>
          <a:lstStyle/>
          <a:p>
            <a:fld id="{6BB314F9-CA3C-4D7F-97C2-7C174F19CC09}" type="slidenum">
              <a:rPr lang="zh-CN" altLang="en-US" smtClean="0"/>
            </a:fld>
            <a:endParaRPr lang="zh-CN" altLang="en-US"/>
          </a:p>
        </p:txBody>
      </p:sp>
    </p:spTree>
  </p:cSld>
  <p:clrMapOvr>
    <a:masterClrMapping/>
  </p:clrMapOvr>
  <p:hf sldNum="0" hdr="0"/>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2" Type="http://schemas.openxmlformats.org/officeDocument/2006/relationships/theme" Target="../theme/theme2.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饼形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椭圆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同心圆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矩形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5" name="标题占位符 4"/>
          <p:cNvSpPr>
            <a:spLocks noGrp="1"/>
          </p:cNvSpPr>
          <p:nvPr>
            <p:ph type="title"/>
          </p:nvPr>
        </p:nvSpPr>
        <p:spPr>
          <a:xfrm>
            <a:off x="1435608" y="274638"/>
            <a:ext cx="7498080" cy="1143000"/>
          </a:xfrm>
          <a:prstGeom prst="rect">
            <a:avLst/>
          </a:prstGeom>
        </p:spPr>
        <p:txBody>
          <a:bodyPr anchor="ctr">
            <a:normAutofit/>
          </a:bodyPr>
          <a:lstStyle/>
          <a:p>
            <a:r>
              <a:rPr kumimoji="0" lang="zh-CN" altLang="en-US"/>
              <a:t>单击此处编辑母版标题样式</a:t>
            </a:r>
            <a:endParaRPr kumimoji="0" lang="en-US"/>
          </a:p>
        </p:txBody>
      </p:sp>
      <p:sp>
        <p:nvSpPr>
          <p:cNvPr id="9" name="文本占位符 8"/>
          <p:cNvSpPr>
            <a:spLocks noGrp="1"/>
          </p:cNvSpPr>
          <p:nvPr>
            <p:ph type="body" idx="1"/>
          </p:nvPr>
        </p:nvSpPr>
        <p:spPr>
          <a:xfrm>
            <a:off x="1435608" y="1447800"/>
            <a:ext cx="7498080" cy="4800600"/>
          </a:xfrm>
          <a:prstGeom prst="rect">
            <a:avLst/>
          </a:prstGeom>
        </p:spPr>
        <p:txBody>
          <a:bodyPr>
            <a:normAutofit/>
          </a:bodyPr>
          <a:lstStyle/>
          <a:p>
            <a:pPr lvl="0" eaLnBrk="1" latinLnBrk="0" hangingPunct="1"/>
            <a:r>
              <a:rPr kumimoji="0" lang="zh-CN" altLang="en-US"/>
              <a:t>单击此处编辑母版文本样式</a:t>
            </a:r>
            <a:endParaRPr kumimoji="0" lang="zh-CN" altLang="en-US"/>
          </a:p>
          <a:p>
            <a:pPr lvl="1" eaLnBrk="1" latinLnBrk="0" hangingPunct="1"/>
            <a:r>
              <a:rPr kumimoji="0" lang="zh-CN" altLang="en-US"/>
              <a:t>第二级</a:t>
            </a:r>
            <a:endParaRPr kumimoji="0" lang="zh-CN" altLang="en-US"/>
          </a:p>
          <a:p>
            <a:pPr lvl="2" eaLnBrk="1" latinLnBrk="0" hangingPunct="1"/>
            <a:r>
              <a:rPr kumimoji="0" lang="zh-CN" altLang="en-US"/>
              <a:t>第三级</a:t>
            </a:r>
            <a:endParaRPr kumimoji="0" lang="zh-CN" altLang="en-US"/>
          </a:p>
          <a:p>
            <a:pPr lvl="3" eaLnBrk="1" latinLnBrk="0" hangingPunct="1"/>
            <a:r>
              <a:rPr kumimoji="0" lang="zh-CN" altLang="en-US"/>
              <a:t>第四级</a:t>
            </a:r>
            <a:endParaRPr kumimoji="0" lang="zh-CN" altLang="en-US"/>
          </a:p>
          <a:p>
            <a:pPr lvl="4" eaLnBrk="1" latinLnBrk="0" hangingPunct="1"/>
            <a:r>
              <a:rPr kumimoji="0" lang="zh-CN" altLang="en-US"/>
              <a:t>第五级</a:t>
            </a:r>
            <a:endParaRPr kumimoji="0" lang="en-US"/>
          </a:p>
        </p:txBody>
      </p:sp>
      <p:sp>
        <p:nvSpPr>
          <p:cNvPr id="24" name="日期占位符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lstStyle>
          <a:p>
            <a:r>
              <a:rPr lang="zh-CN" altLang="en-US"/>
              <a:t>复旦研讨会</a:t>
            </a:r>
            <a:endParaRPr lang="zh-CN" altLang="en-US"/>
          </a:p>
        </p:txBody>
      </p:sp>
      <p:sp>
        <p:nvSpPr>
          <p:cNvPr id="10" name="页脚占位符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lstStyle>
          <a:p>
            <a:r>
              <a:rPr lang="en-US" altLang="zh-CN"/>
              <a:t>2025年12月28日</a:t>
            </a:r>
            <a:endParaRPr lang="zh-CN" altLang="en-US"/>
          </a:p>
        </p:txBody>
      </p:sp>
      <p:sp>
        <p:nvSpPr>
          <p:cNvPr id="22" name="灯片编号占位符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lstStyle>
          <a:p>
            <a:fld id="{6BB314F9-CA3C-4D7F-97C2-7C174F19CC09}" type="slidenum">
              <a:rPr lang="zh-CN" altLang="en-US" smtClean="0"/>
            </a:fld>
            <a:endParaRPr lang="zh-CN" altLang="en-US"/>
          </a:p>
        </p:txBody>
      </p:sp>
      <p:sp>
        <p:nvSpPr>
          <p:cNvPr id="15" name="矩形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p:titleStyle>
    <p:bodyStyle>
      <a:lvl1pPr marL="365760" indent="-283210" algn="l" rtl="0" eaLnBrk="1" latinLnBrk="0" hangingPunct="1">
        <a:lnSpc>
          <a:spcPct val="100000"/>
        </a:lnSpc>
        <a:spcBef>
          <a:spcPts val="600"/>
        </a:spcBef>
        <a:buClr>
          <a:schemeClr val="accent1"/>
        </a:buClr>
        <a:buSzPct val="80000"/>
        <a:buFont typeface="Wingdings 2" panose="05020102010507070707"/>
        <a:buChar char=""/>
        <a:defRPr kumimoji="0" sz="3200" kern="1200">
          <a:solidFill>
            <a:schemeClr val="tx1"/>
          </a:solidFill>
          <a:latin typeface="+mn-lt"/>
          <a:ea typeface="+mn-ea"/>
          <a:cs typeface="+mn-cs"/>
        </a:defRPr>
      </a:lvl1pPr>
      <a:lvl2pPr marL="640080" indent="-237490" algn="l" rtl="0" eaLnBrk="1" latinLnBrk="0" hangingPunct="1">
        <a:lnSpc>
          <a:spcPct val="100000"/>
        </a:lnSpc>
        <a:spcBef>
          <a:spcPts val="550"/>
        </a:spcBef>
        <a:buClr>
          <a:schemeClr val="accent1"/>
        </a:buClr>
        <a:buFont typeface="Verdana" panose="020B0604030504040204"/>
        <a:buChar char="◦"/>
        <a:defRPr kumimoji="0" sz="2800" kern="1200">
          <a:solidFill>
            <a:schemeClr val="tx1"/>
          </a:solidFill>
          <a:latin typeface="+mn-lt"/>
          <a:ea typeface="+mn-ea"/>
          <a:cs typeface="+mn-cs"/>
        </a:defRPr>
      </a:lvl2pPr>
      <a:lvl3pPr marL="887095" indent="-228600" algn="l" rtl="0" eaLnBrk="1" latinLnBrk="0" hangingPunct="1">
        <a:lnSpc>
          <a:spcPct val="100000"/>
        </a:lnSpc>
        <a:spcBef>
          <a:spcPct val="20000"/>
        </a:spcBef>
        <a:buClr>
          <a:schemeClr val="accent2"/>
        </a:buClr>
        <a:buFont typeface="Wingdings 2" panose="05020102010507070707"/>
        <a:buChar char=""/>
        <a:defRPr kumimoji="0" sz="2400" kern="1200">
          <a:solidFill>
            <a:schemeClr val="tx1"/>
          </a:solidFill>
          <a:latin typeface="+mn-lt"/>
          <a:ea typeface="+mn-ea"/>
          <a:cs typeface="+mn-cs"/>
        </a:defRPr>
      </a:lvl3pPr>
      <a:lvl4pPr marL="1097280" indent="-173990" algn="l" rtl="0" eaLnBrk="1" latinLnBrk="0" hangingPunct="1">
        <a:lnSpc>
          <a:spcPct val="100000"/>
        </a:lnSpc>
        <a:spcBef>
          <a:spcPct val="20000"/>
        </a:spcBef>
        <a:buClr>
          <a:schemeClr val="accent3"/>
        </a:buClr>
        <a:buFont typeface="Wingdings 2" panose="05020102010507070707"/>
        <a:buChar char=""/>
        <a:defRPr kumimoji="0" sz="2000" kern="1200">
          <a:solidFill>
            <a:schemeClr val="tx1"/>
          </a:solidFill>
          <a:latin typeface="+mn-lt"/>
          <a:ea typeface="+mn-ea"/>
          <a:cs typeface="+mn-cs"/>
        </a:defRPr>
      </a:lvl4pPr>
      <a:lvl5pPr marL="1298575" indent="-182880" algn="l" rtl="0" eaLnBrk="1" latinLnBrk="0" hangingPunct="1">
        <a:lnSpc>
          <a:spcPct val="100000"/>
        </a:lnSpc>
        <a:spcBef>
          <a:spcPct val="20000"/>
        </a:spcBef>
        <a:buClr>
          <a:schemeClr val="accent4"/>
        </a:buClr>
        <a:buFont typeface="Wingdings 2" panose="05020102010507070707"/>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panose="05020102010507070707"/>
        <a:buChar char=""/>
        <a:defRPr kumimoji="0" sz="2000" kern="1200">
          <a:solidFill>
            <a:schemeClr val="tx1"/>
          </a:solidFill>
          <a:latin typeface="+mn-lt"/>
          <a:ea typeface="+mn-ea"/>
          <a:cs typeface="+mn-cs"/>
        </a:defRPr>
      </a:lvl6pPr>
      <a:lvl7pPr marL="1718945" indent="-182880" algn="l" rtl="0" eaLnBrk="1" latinLnBrk="0" hangingPunct="1">
        <a:lnSpc>
          <a:spcPct val="100000"/>
        </a:lnSpc>
        <a:spcBef>
          <a:spcPct val="20000"/>
        </a:spcBef>
        <a:buClr>
          <a:schemeClr val="accent6"/>
        </a:buClr>
        <a:buFont typeface="Wingdings 2" panose="05020102010507070707"/>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panose="05020102010507070707"/>
        <a:buChar char=""/>
        <a:defRPr kumimoji="0" sz="2000" kern="1200">
          <a:solidFill>
            <a:schemeClr val="tx1"/>
          </a:solidFill>
          <a:latin typeface="+mn-lt"/>
          <a:ea typeface="+mn-ea"/>
          <a:cs typeface="+mn-cs"/>
        </a:defRPr>
      </a:lvl8pPr>
      <a:lvl9pPr marL="2130425" indent="-182880" algn="l" rtl="0" eaLnBrk="1" latinLnBrk="0" hangingPunct="1">
        <a:lnSpc>
          <a:spcPct val="100000"/>
        </a:lnSpc>
        <a:spcBef>
          <a:spcPct val="20000"/>
        </a:spcBef>
        <a:buClr>
          <a:schemeClr val="accent6"/>
        </a:buClr>
        <a:buFont typeface="Wingdings 2" panose="05020102010507070707"/>
        <a:buChar char=""/>
        <a:defRPr kumimoji="0" sz="20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饼形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椭圆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同心圆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矩形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5" name="标题占位符 4"/>
          <p:cNvSpPr>
            <a:spLocks noGrp="1"/>
          </p:cNvSpPr>
          <p:nvPr>
            <p:ph type="title"/>
          </p:nvPr>
        </p:nvSpPr>
        <p:spPr>
          <a:xfrm>
            <a:off x="1435608" y="274638"/>
            <a:ext cx="7498080" cy="1143000"/>
          </a:xfrm>
          <a:prstGeom prst="rect">
            <a:avLst/>
          </a:prstGeom>
        </p:spPr>
        <p:txBody>
          <a:bodyPr anchor="ctr">
            <a:normAutofit/>
          </a:bodyPr>
          <a:lstStyle/>
          <a:p>
            <a:r>
              <a:rPr kumimoji="0" lang="zh-CN" altLang="en-US"/>
              <a:t>单击此处编辑母版标题样式</a:t>
            </a:r>
            <a:endParaRPr kumimoji="0" lang="en-US"/>
          </a:p>
        </p:txBody>
      </p:sp>
      <p:sp>
        <p:nvSpPr>
          <p:cNvPr id="9" name="文本占位符 8"/>
          <p:cNvSpPr>
            <a:spLocks noGrp="1"/>
          </p:cNvSpPr>
          <p:nvPr>
            <p:ph type="body" idx="1"/>
          </p:nvPr>
        </p:nvSpPr>
        <p:spPr>
          <a:xfrm>
            <a:off x="1435608" y="1447800"/>
            <a:ext cx="7498080" cy="4800600"/>
          </a:xfrm>
          <a:prstGeom prst="rect">
            <a:avLst/>
          </a:prstGeom>
        </p:spPr>
        <p:txBody>
          <a:bodyPr>
            <a:normAutofit/>
          </a:bodyPr>
          <a:lstStyle/>
          <a:p>
            <a:pPr lvl="0" eaLnBrk="1" latinLnBrk="0" hangingPunct="1"/>
            <a:r>
              <a:rPr kumimoji="0" lang="zh-CN" altLang="en-US"/>
              <a:t>单击此处编辑母版文本样式</a:t>
            </a:r>
            <a:endParaRPr kumimoji="0" lang="zh-CN" altLang="en-US"/>
          </a:p>
          <a:p>
            <a:pPr lvl="1" eaLnBrk="1" latinLnBrk="0" hangingPunct="1"/>
            <a:r>
              <a:rPr kumimoji="0" lang="zh-CN" altLang="en-US"/>
              <a:t>第二级</a:t>
            </a:r>
            <a:endParaRPr kumimoji="0" lang="zh-CN" altLang="en-US"/>
          </a:p>
          <a:p>
            <a:pPr lvl="2" eaLnBrk="1" latinLnBrk="0" hangingPunct="1"/>
            <a:r>
              <a:rPr kumimoji="0" lang="zh-CN" altLang="en-US"/>
              <a:t>第三级</a:t>
            </a:r>
            <a:endParaRPr kumimoji="0" lang="zh-CN" altLang="en-US"/>
          </a:p>
          <a:p>
            <a:pPr lvl="3" eaLnBrk="1" latinLnBrk="0" hangingPunct="1"/>
            <a:r>
              <a:rPr kumimoji="0" lang="zh-CN" altLang="en-US"/>
              <a:t>第四级</a:t>
            </a:r>
            <a:endParaRPr kumimoji="0" lang="zh-CN" altLang="en-US"/>
          </a:p>
          <a:p>
            <a:pPr lvl="4" eaLnBrk="1" latinLnBrk="0" hangingPunct="1"/>
            <a:r>
              <a:rPr kumimoji="0" lang="zh-CN" altLang="en-US"/>
              <a:t>第五级</a:t>
            </a:r>
            <a:endParaRPr kumimoji="0" lang="en-US"/>
          </a:p>
        </p:txBody>
      </p:sp>
      <p:sp>
        <p:nvSpPr>
          <p:cNvPr id="24" name="日期占位符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lstStyle>
          <a:p>
            <a:r>
              <a:rPr lang="zh-CN" altLang="en-US"/>
              <a:t>复旦研讨会</a:t>
            </a:r>
            <a:endParaRPr lang="zh-CN" altLang="en-US"/>
          </a:p>
        </p:txBody>
      </p:sp>
      <p:sp>
        <p:nvSpPr>
          <p:cNvPr id="10" name="页脚占位符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lstStyle>
          <a:p>
            <a:r>
              <a:rPr lang="en-US" altLang="zh-CN"/>
              <a:t>2025年12月28日</a:t>
            </a:r>
            <a:endParaRPr lang="zh-CN" altLang="en-US"/>
          </a:p>
        </p:txBody>
      </p:sp>
      <p:sp>
        <p:nvSpPr>
          <p:cNvPr id="22" name="灯片编号占位符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lstStyle>
          <a:p>
            <a:fld id="{6BB314F9-CA3C-4D7F-97C2-7C174F19CC09}" type="slidenum">
              <a:rPr lang="zh-CN" altLang="en-US" smtClean="0"/>
            </a:fld>
            <a:endParaRPr lang="zh-CN" altLang="en-US"/>
          </a:p>
        </p:txBody>
      </p:sp>
      <p:sp>
        <p:nvSpPr>
          <p:cNvPr id="15" name="矩形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p:titleStyle>
    <p:bodyStyle>
      <a:lvl1pPr marL="365760" indent="-283210" algn="l" rtl="0" eaLnBrk="1" latinLnBrk="0" hangingPunct="1">
        <a:lnSpc>
          <a:spcPct val="100000"/>
        </a:lnSpc>
        <a:spcBef>
          <a:spcPts val="600"/>
        </a:spcBef>
        <a:buClr>
          <a:schemeClr val="accent1"/>
        </a:buClr>
        <a:buSzPct val="80000"/>
        <a:buFont typeface="Wingdings 2" panose="05020102010507070707"/>
        <a:buChar char=""/>
        <a:defRPr kumimoji="0" sz="3200" kern="1200">
          <a:solidFill>
            <a:schemeClr val="tx1"/>
          </a:solidFill>
          <a:latin typeface="+mn-lt"/>
          <a:ea typeface="+mn-ea"/>
          <a:cs typeface="+mn-cs"/>
        </a:defRPr>
      </a:lvl1pPr>
      <a:lvl2pPr marL="640080" indent="-237490" algn="l" rtl="0" eaLnBrk="1" latinLnBrk="0" hangingPunct="1">
        <a:lnSpc>
          <a:spcPct val="100000"/>
        </a:lnSpc>
        <a:spcBef>
          <a:spcPts val="550"/>
        </a:spcBef>
        <a:buClr>
          <a:schemeClr val="accent1"/>
        </a:buClr>
        <a:buFont typeface="Verdana" panose="020B0604030504040204"/>
        <a:buChar char="◦"/>
        <a:defRPr kumimoji="0" sz="2800" kern="1200">
          <a:solidFill>
            <a:schemeClr val="tx1"/>
          </a:solidFill>
          <a:latin typeface="+mn-lt"/>
          <a:ea typeface="+mn-ea"/>
          <a:cs typeface="+mn-cs"/>
        </a:defRPr>
      </a:lvl2pPr>
      <a:lvl3pPr marL="887095" indent="-228600" algn="l" rtl="0" eaLnBrk="1" latinLnBrk="0" hangingPunct="1">
        <a:lnSpc>
          <a:spcPct val="100000"/>
        </a:lnSpc>
        <a:spcBef>
          <a:spcPct val="20000"/>
        </a:spcBef>
        <a:buClr>
          <a:schemeClr val="accent2"/>
        </a:buClr>
        <a:buFont typeface="Wingdings 2" panose="05020102010507070707"/>
        <a:buChar char=""/>
        <a:defRPr kumimoji="0" sz="2400" kern="1200">
          <a:solidFill>
            <a:schemeClr val="tx1"/>
          </a:solidFill>
          <a:latin typeface="+mn-lt"/>
          <a:ea typeface="+mn-ea"/>
          <a:cs typeface="+mn-cs"/>
        </a:defRPr>
      </a:lvl3pPr>
      <a:lvl4pPr marL="1097280" indent="-173990" algn="l" rtl="0" eaLnBrk="1" latinLnBrk="0" hangingPunct="1">
        <a:lnSpc>
          <a:spcPct val="100000"/>
        </a:lnSpc>
        <a:spcBef>
          <a:spcPct val="20000"/>
        </a:spcBef>
        <a:buClr>
          <a:schemeClr val="accent3"/>
        </a:buClr>
        <a:buFont typeface="Wingdings 2" panose="05020102010507070707"/>
        <a:buChar char=""/>
        <a:defRPr kumimoji="0" sz="2000" kern="1200">
          <a:solidFill>
            <a:schemeClr val="tx1"/>
          </a:solidFill>
          <a:latin typeface="+mn-lt"/>
          <a:ea typeface="+mn-ea"/>
          <a:cs typeface="+mn-cs"/>
        </a:defRPr>
      </a:lvl4pPr>
      <a:lvl5pPr marL="1298575" indent="-182880" algn="l" rtl="0" eaLnBrk="1" latinLnBrk="0" hangingPunct="1">
        <a:lnSpc>
          <a:spcPct val="100000"/>
        </a:lnSpc>
        <a:spcBef>
          <a:spcPct val="20000"/>
        </a:spcBef>
        <a:buClr>
          <a:schemeClr val="accent4"/>
        </a:buClr>
        <a:buFont typeface="Wingdings 2" panose="05020102010507070707"/>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panose="05020102010507070707"/>
        <a:buChar char=""/>
        <a:defRPr kumimoji="0" sz="2000" kern="1200">
          <a:solidFill>
            <a:schemeClr val="tx1"/>
          </a:solidFill>
          <a:latin typeface="+mn-lt"/>
          <a:ea typeface="+mn-ea"/>
          <a:cs typeface="+mn-cs"/>
        </a:defRPr>
      </a:lvl6pPr>
      <a:lvl7pPr marL="1718945" indent="-182880" algn="l" rtl="0" eaLnBrk="1" latinLnBrk="0" hangingPunct="1">
        <a:lnSpc>
          <a:spcPct val="100000"/>
        </a:lnSpc>
        <a:spcBef>
          <a:spcPct val="20000"/>
        </a:spcBef>
        <a:buClr>
          <a:schemeClr val="accent6"/>
        </a:buClr>
        <a:buFont typeface="Wingdings 2" panose="05020102010507070707"/>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panose="05020102010507070707"/>
        <a:buChar char=""/>
        <a:defRPr kumimoji="0" sz="2000" kern="1200">
          <a:solidFill>
            <a:schemeClr val="tx1"/>
          </a:solidFill>
          <a:latin typeface="+mn-lt"/>
          <a:ea typeface="+mn-ea"/>
          <a:cs typeface="+mn-cs"/>
        </a:defRPr>
      </a:lvl8pPr>
      <a:lvl9pPr marL="2130425" indent="-182880" algn="l" rtl="0" eaLnBrk="1" latinLnBrk="0" hangingPunct="1">
        <a:lnSpc>
          <a:spcPct val="100000"/>
        </a:lnSpc>
        <a:spcBef>
          <a:spcPct val="20000"/>
        </a:spcBef>
        <a:buClr>
          <a:schemeClr val="accent6"/>
        </a:buClr>
        <a:buFont typeface="Wingdings 2" panose="05020102010507070707"/>
        <a:buChar char=""/>
        <a:defRPr kumimoji="0" sz="20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vmlDrawing" Target="../drawings/vmlDrawing1.vml"/><Relationship Id="rId4" Type="http://schemas.openxmlformats.org/officeDocument/2006/relationships/slideLayout" Target="../slideLayouts/slideLayout1.xml"/><Relationship Id="rId3" Type="http://schemas.openxmlformats.org/officeDocument/2006/relationships/image" Target="../media/image3.png"/><Relationship Id="rId2" Type="http://schemas.openxmlformats.org/officeDocument/2006/relationships/oleObject" Target="../embeddings/oleObject1.bin"/><Relationship Id="rId1" Type="http://schemas.openxmlformats.org/officeDocument/2006/relationships/image" Target="../media/image2.jpeg"/></Relationships>
</file>

<file path=ppt/slides/_rels/slide2.xml.rels><?xml version="1.0" encoding="UTF-8" standalone="yes"?>
<Relationships xmlns="http://schemas.openxmlformats.org/package/2006/relationships"><Relationship Id="rId4" Type="http://schemas.openxmlformats.org/officeDocument/2006/relationships/vmlDrawing" Target="../drawings/vmlDrawing2.vml"/><Relationship Id="rId3" Type="http://schemas.openxmlformats.org/officeDocument/2006/relationships/slideLayout" Target="../slideLayouts/slideLayout2.xml"/><Relationship Id="rId2" Type="http://schemas.openxmlformats.org/officeDocument/2006/relationships/image" Target="../media/image3.png"/><Relationship Id="rId1" Type="http://schemas.openxmlformats.org/officeDocument/2006/relationships/oleObject" Target="../embeddings/oleObject2.bin"/></Relationships>
</file>

<file path=ppt/slides/_rels/slide3.xml.rels><?xml version="1.0" encoding="UTF-8" standalone="yes"?>
<Relationships xmlns="http://schemas.openxmlformats.org/package/2006/relationships"><Relationship Id="rId4" Type="http://schemas.openxmlformats.org/officeDocument/2006/relationships/vmlDrawing" Target="../drawings/vmlDrawing3.vml"/><Relationship Id="rId3" Type="http://schemas.openxmlformats.org/officeDocument/2006/relationships/slideLayout" Target="../slideLayouts/slideLayout2.xml"/><Relationship Id="rId2" Type="http://schemas.openxmlformats.org/officeDocument/2006/relationships/image" Target="../media/image3.png"/><Relationship Id="rId1" Type="http://schemas.openxmlformats.org/officeDocument/2006/relationships/oleObject" Target="../embeddings/oleObject3.bin"/></Relationships>
</file>

<file path=ppt/slides/_rels/slide4.xml.rels><?xml version="1.0" encoding="UTF-8" standalone="yes"?>
<Relationships xmlns="http://schemas.openxmlformats.org/package/2006/relationships"><Relationship Id="rId4" Type="http://schemas.openxmlformats.org/officeDocument/2006/relationships/vmlDrawing" Target="../drawings/vmlDrawing4.vml"/><Relationship Id="rId3" Type="http://schemas.openxmlformats.org/officeDocument/2006/relationships/slideLayout" Target="../slideLayouts/slideLayout4.xml"/><Relationship Id="rId2" Type="http://schemas.openxmlformats.org/officeDocument/2006/relationships/image" Target="../media/image3.png"/><Relationship Id="rId1" Type="http://schemas.openxmlformats.org/officeDocument/2006/relationships/oleObject" Target="../embeddings/oleObject4.bin"/></Relationships>
</file>

<file path=ppt/slides/_rels/slide5.xml.rels><?xml version="1.0" encoding="UTF-8" standalone="yes"?>
<Relationships xmlns="http://schemas.openxmlformats.org/package/2006/relationships"><Relationship Id="rId4" Type="http://schemas.openxmlformats.org/officeDocument/2006/relationships/vmlDrawing" Target="../drawings/vmlDrawing5.vml"/><Relationship Id="rId3" Type="http://schemas.openxmlformats.org/officeDocument/2006/relationships/slideLayout" Target="../slideLayouts/slideLayout2.xml"/><Relationship Id="rId2" Type="http://schemas.openxmlformats.org/officeDocument/2006/relationships/image" Target="../media/image3.png"/><Relationship Id="rId1" Type="http://schemas.openxmlformats.org/officeDocument/2006/relationships/oleObject" Target="../embeddings/oleObject5.bin"/></Relationships>
</file>

<file path=ppt/slides/_rels/slide6.xml.rels><?xml version="1.0" encoding="UTF-8" standalone="yes"?>
<Relationships xmlns="http://schemas.openxmlformats.org/package/2006/relationships"><Relationship Id="rId4" Type="http://schemas.openxmlformats.org/officeDocument/2006/relationships/vmlDrawing" Target="../drawings/vmlDrawing6.vml"/><Relationship Id="rId3" Type="http://schemas.openxmlformats.org/officeDocument/2006/relationships/slideLayout" Target="../slideLayouts/slideLayout13.xml"/><Relationship Id="rId2" Type="http://schemas.openxmlformats.org/officeDocument/2006/relationships/image" Target="../media/image3.png"/><Relationship Id="rId1" Type="http://schemas.openxmlformats.org/officeDocument/2006/relationships/oleObject" Target="../embeddings/oleObject6.bin"/></Relationships>
</file>

<file path=ppt/slides/_rels/slide7.xml.rels><?xml version="1.0" encoding="UTF-8" standalone="yes"?>
<Relationships xmlns="http://schemas.openxmlformats.org/package/2006/relationships"><Relationship Id="rId4" Type="http://schemas.openxmlformats.org/officeDocument/2006/relationships/vmlDrawing" Target="../drawings/vmlDrawing7.vml"/><Relationship Id="rId3" Type="http://schemas.openxmlformats.org/officeDocument/2006/relationships/slideLayout" Target="../slideLayouts/slideLayout13.xml"/><Relationship Id="rId2" Type="http://schemas.openxmlformats.org/officeDocument/2006/relationships/image" Target="../media/image3.png"/><Relationship Id="rId1" Type="http://schemas.openxmlformats.org/officeDocument/2006/relationships/oleObject" Target="../embeddings/oleObject7.bin"/></Relationships>
</file>

<file path=ppt/slides/_rels/slide8.xml.rels><?xml version="1.0" encoding="UTF-8" standalone="yes"?>
<Relationships xmlns="http://schemas.openxmlformats.org/package/2006/relationships"><Relationship Id="rId5" Type="http://schemas.openxmlformats.org/officeDocument/2006/relationships/vmlDrawing" Target="../drawings/vmlDrawing8.vml"/><Relationship Id="rId4" Type="http://schemas.openxmlformats.org/officeDocument/2006/relationships/slideLayout" Target="../slideLayouts/slideLayout2.xml"/><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oleObject" Target="../embeddings/oleObject8.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1432560" y="1052736"/>
            <a:ext cx="7406640" cy="1656184"/>
          </a:xfrm>
        </p:spPr>
        <p:txBody>
          <a:bodyPr>
            <a:noAutofit/>
          </a:bodyPr>
          <a:lstStyle/>
          <a:p>
            <a:pPr>
              <a:lnSpc>
                <a:spcPct val="150000"/>
              </a:lnSpc>
            </a:pPr>
            <a:r>
              <a:rPr lang="en-US" altLang="zh-CN" sz="4800" b="1" dirty="0">
                <a:effectLst/>
                <a:ea typeface="宋体" panose="02010600030101010101" pitchFamily="2" charset="-122"/>
                <a:cs typeface="Times New Roman" panose="02020603050405020304" pitchFamily="18" charset="0"/>
              </a:rPr>
              <a:t> </a:t>
            </a:r>
            <a:r>
              <a:rPr lang="zh-CN" altLang="en-US" sz="3200" b="1" dirty="0">
                <a:effectLst/>
                <a:latin typeface="黑体" panose="02010609060101010101" charset="-122"/>
                <a:ea typeface="黑体" panose="02010609060101010101" charset="-122"/>
                <a:cs typeface="Times New Roman" panose="02020603050405020304" pitchFamily="18" charset="0"/>
              </a:rPr>
              <a:t>专利独立性原则与中欧知识产权实施案</a:t>
            </a:r>
            <a:endParaRPr lang="zh-CN" altLang="en-US" sz="3200" b="1" dirty="0">
              <a:effectLst/>
              <a:latin typeface="黑体" panose="02010609060101010101" charset="-122"/>
              <a:ea typeface="黑体" panose="02010609060101010101" charset="-122"/>
              <a:cs typeface="Times New Roman" panose="02020603050405020304" pitchFamily="18" charset="0"/>
            </a:endParaRPr>
          </a:p>
        </p:txBody>
      </p:sp>
      <p:sp>
        <p:nvSpPr>
          <p:cNvPr id="3" name="副标题 2"/>
          <p:cNvSpPr>
            <a:spLocks noGrp="1"/>
          </p:cNvSpPr>
          <p:nvPr>
            <p:ph type="subTitle" idx="1"/>
          </p:nvPr>
        </p:nvSpPr>
        <p:spPr>
          <a:xfrm>
            <a:off x="1432560" y="3573016"/>
            <a:ext cx="7406640" cy="1512168"/>
          </a:xfrm>
        </p:spPr>
        <p:txBody>
          <a:bodyPr>
            <a:normAutofit/>
          </a:bodyPr>
          <a:lstStyle/>
          <a:p>
            <a:r>
              <a:rPr lang="en-US" altLang="zh-CN" dirty="0"/>
              <a:t>                            </a:t>
            </a:r>
            <a:r>
              <a:rPr lang="zh-CN" altLang="en-US" sz="3200" b="1" dirty="0">
                <a:solidFill>
                  <a:srgbClr val="002060"/>
                </a:solidFill>
              </a:rPr>
              <a:t>张乃根 教授</a:t>
            </a:r>
            <a:endParaRPr lang="en-US" altLang="zh-CN" sz="3600" b="1" dirty="0">
              <a:solidFill>
                <a:srgbClr val="002060"/>
              </a:solidFill>
              <a:latin typeface="Times New Roman" panose="02020603050405020304" pitchFamily="18" charset="0"/>
              <a:cs typeface="Times New Roman" panose="02020603050405020304" pitchFamily="18" charset="0"/>
            </a:endParaRPr>
          </a:p>
          <a:p>
            <a:r>
              <a:rPr lang="en-US" altLang="zh-CN" b="1" dirty="0">
                <a:solidFill>
                  <a:srgbClr val="002060"/>
                </a:solidFill>
                <a:latin typeface="Times New Roman" panose="02020603050405020304" pitchFamily="18" charset="0"/>
                <a:cs typeface="Times New Roman" panose="02020603050405020304" pitchFamily="18" charset="0"/>
              </a:rPr>
              <a:t>                 </a:t>
            </a:r>
            <a:endParaRPr lang="en-US" altLang="zh-CN" b="1" dirty="0">
              <a:solidFill>
                <a:srgbClr val="002060"/>
              </a:solidFill>
              <a:latin typeface="Times New Roman" panose="02020603050405020304" pitchFamily="18" charset="0"/>
              <a:cs typeface="Times New Roman" panose="02020603050405020304" pitchFamily="18" charset="0"/>
            </a:endParaRPr>
          </a:p>
          <a:p>
            <a:r>
              <a:rPr lang="en-US" altLang="zh-CN" b="1" dirty="0">
                <a:solidFill>
                  <a:srgbClr val="002060"/>
                </a:solidFill>
                <a:latin typeface="Times New Roman" panose="02020603050405020304" pitchFamily="18" charset="0"/>
                <a:cs typeface="Times New Roman" panose="02020603050405020304" pitchFamily="18" charset="0"/>
              </a:rPr>
              <a:t>                            </a:t>
            </a:r>
            <a:r>
              <a:rPr lang="zh-CN" altLang="en-US" b="1" dirty="0">
                <a:solidFill>
                  <a:srgbClr val="002060"/>
                </a:solidFill>
                <a:latin typeface="Times New Roman" panose="02020603050405020304" pitchFamily="18" charset="0"/>
                <a:cs typeface="Times New Roman" panose="02020603050405020304" pitchFamily="18" charset="0"/>
              </a:rPr>
              <a:t>  复旦大学法学院</a:t>
            </a:r>
            <a:endParaRPr lang="zh-CN" altLang="zh-CN" b="1" dirty="0">
              <a:solidFill>
                <a:srgbClr val="002060"/>
              </a:solidFill>
              <a:latin typeface="Times New Roman" panose="02020603050405020304" pitchFamily="18" charset="0"/>
              <a:cs typeface="Times New Roman" panose="02020603050405020304" pitchFamily="18" charset="0"/>
            </a:endParaRPr>
          </a:p>
          <a:p>
            <a:endParaRPr lang="zh-CN" altLang="en-US" b="1" dirty="0"/>
          </a:p>
        </p:txBody>
      </p:sp>
      <p:pic>
        <p:nvPicPr>
          <p:cNvPr id="4" name="图片 4" descr="001_02.jpg"/>
          <p:cNvPicPr>
            <a:picLocks noChangeAspect="1"/>
          </p:cNvPicPr>
          <p:nvPr/>
        </p:nvPicPr>
        <p:blipFill>
          <a:blip r:embed="rId1" cstate="print"/>
          <a:srcRect/>
          <a:stretch>
            <a:fillRect/>
          </a:stretch>
        </p:blipFill>
        <p:spPr bwMode="auto">
          <a:xfrm>
            <a:off x="1835150" y="5300663"/>
            <a:ext cx="6219825" cy="1081087"/>
          </a:xfrm>
          <a:prstGeom prst="rect">
            <a:avLst/>
          </a:prstGeom>
          <a:noFill/>
          <a:ln w="9525">
            <a:noFill/>
            <a:miter lim="800000"/>
            <a:headEnd/>
            <a:tailEnd/>
          </a:ln>
        </p:spPr>
      </p:pic>
      <p:graphicFrame>
        <p:nvGraphicFramePr>
          <p:cNvPr id="1026" name="Object 2"/>
          <p:cNvGraphicFramePr>
            <a:graphicFrameLocks noChangeAspect="1"/>
          </p:cNvGraphicFramePr>
          <p:nvPr/>
        </p:nvGraphicFramePr>
        <p:xfrm>
          <a:off x="179388" y="5589588"/>
          <a:ext cx="1066800" cy="1060450"/>
        </p:xfrm>
        <a:graphic>
          <a:graphicData uri="http://schemas.openxmlformats.org/presentationml/2006/ole">
            <mc:AlternateContent xmlns:mc="http://schemas.openxmlformats.org/markup-compatibility/2006">
              <mc:Choice xmlns:v="urn:schemas-microsoft-com:vml" Requires="v">
                <p:oleObj spid="_x0000_s5" name="位图图像" r:id="rId2" imgW="981075" imgH="1038225" progId="PBrush">
                  <p:embed/>
                </p:oleObj>
              </mc:Choice>
              <mc:Fallback>
                <p:oleObj name="位图图像" r:id="rId2" imgW="981075" imgH="1038225" progId="PBrush">
                  <p:embed/>
                  <p:pic>
                    <p:nvPicPr>
                      <p:cNvPr id="0"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5589588"/>
                        <a:ext cx="1066800" cy="1060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b="1" dirty="0"/>
              <a:t>    </a:t>
            </a:r>
            <a:br>
              <a:rPr lang="en-US" altLang="zh-CN" b="1" dirty="0"/>
            </a:br>
            <a:r>
              <a:rPr lang="en-US" altLang="zh-CN" b="1" dirty="0"/>
              <a:t>                      </a:t>
            </a:r>
            <a:r>
              <a:rPr lang="zh-CN" altLang="en-US" b="1" dirty="0"/>
              <a:t>要</a:t>
            </a:r>
            <a:r>
              <a:rPr lang="en-US" altLang="zh-CN" b="1" dirty="0"/>
              <a:t>  </a:t>
            </a:r>
            <a:r>
              <a:rPr lang="zh-CN" altLang="en-US" b="1" dirty="0"/>
              <a:t>点</a:t>
            </a:r>
            <a:br>
              <a:rPr lang="en-US" altLang="zh-CN" b="1" dirty="0"/>
            </a:br>
            <a:endParaRPr lang="zh-CN" altLang="en-US" b="1" dirty="0"/>
          </a:p>
        </p:txBody>
      </p:sp>
      <p:sp>
        <p:nvSpPr>
          <p:cNvPr id="8" name="内容占位符 7"/>
          <p:cNvSpPr>
            <a:spLocks noGrp="1"/>
          </p:cNvSpPr>
          <p:nvPr>
            <p:ph idx="1"/>
          </p:nvPr>
        </p:nvSpPr>
        <p:spPr>
          <a:xfrm>
            <a:off x="1435608" y="1556792"/>
            <a:ext cx="7498080" cy="4691608"/>
          </a:xfrm>
        </p:spPr>
        <p:txBody>
          <a:bodyPr>
            <a:normAutofit/>
          </a:bodyPr>
          <a:lstStyle/>
          <a:p>
            <a:pPr>
              <a:lnSpc>
                <a:spcPct val="150000"/>
              </a:lnSpc>
            </a:pPr>
            <a:r>
              <a:rPr lang="en-US" altLang="zh-CN" sz="2400" b="1" dirty="0">
                <a:latin typeface="Times New Roman" panose="02020603050405020304" pitchFamily="18" charset="0"/>
                <a:cs typeface="Times New Roman" panose="02020603050405020304" pitchFamily="18" charset="0"/>
              </a:rPr>
              <a:t>1. </a:t>
            </a:r>
            <a:r>
              <a:rPr lang="zh-CN" altLang="en-US" sz="2400" b="1" dirty="0">
                <a:latin typeface="Times New Roman" panose="02020603050405020304" pitchFamily="18" charset="0"/>
                <a:cs typeface="Times New Roman" panose="02020603050405020304" pitchFamily="18" charset="0"/>
              </a:rPr>
              <a:t>专利独立性原则</a:t>
            </a:r>
            <a:endParaRPr lang="zh-CN" altLang="en-US" sz="2400" b="1" dirty="0">
              <a:latin typeface="Times New Roman" panose="02020603050405020304" pitchFamily="18" charset="0"/>
              <a:cs typeface="Times New Roman" panose="02020603050405020304" pitchFamily="18" charset="0"/>
            </a:endParaRPr>
          </a:p>
          <a:p>
            <a:pPr>
              <a:lnSpc>
                <a:spcPct val="150000"/>
              </a:lnSpc>
            </a:pPr>
            <a:r>
              <a:rPr lang="en-US" altLang="zh-CN" sz="2400" b="1" dirty="0">
                <a:latin typeface="Times New Roman" panose="02020603050405020304" pitchFamily="18" charset="0"/>
                <a:cs typeface="Times New Roman" panose="02020603050405020304" pitchFamily="18" charset="0"/>
              </a:rPr>
              <a:t>2. </a:t>
            </a:r>
            <a:r>
              <a:rPr lang="zh-CN" altLang="en-US" sz="2400" b="1" dirty="0">
                <a:latin typeface="Times New Roman" panose="02020603050405020304" pitchFamily="18" charset="0"/>
                <a:cs typeface="Times New Roman" panose="02020603050405020304" pitchFamily="18" charset="0"/>
              </a:rPr>
              <a:t>中欧知识产权实施案</a:t>
            </a:r>
            <a:endParaRPr lang="zh-CN" altLang="en-US" sz="2400" b="1" dirty="0">
              <a:latin typeface="Times New Roman" panose="02020603050405020304" pitchFamily="18" charset="0"/>
              <a:cs typeface="Times New Roman" panose="02020603050405020304" pitchFamily="18" charset="0"/>
            </a:endParaRPr>
          </a:p>
        </p:txBody>
      </p:sp>
      <p:sp>
        <p:nvSpPr>
          <p:cNvPr id="4" name="日期占位符 3"/>
          <p:cNvSpPr>
            <a:spLocks noGrp="1"/>
          </p:cNvSpPr>
          <p:nvPr>
            <p:ph type="dt" sz="half" idx="10"/>
          </p:nvPr>
        </p:nvSpPr>
        <p:spPr/>
        <p:txBody>
          <a:bodyPr/>
          <a:lstStyle/>
          <a:p>
            <a:r>
              <a:rPr lang="zh-CN" altLang="en-US" dirty="0"/>
              <a:t>复旦研讨会</a:t>
            </a:r>
            <a:endParaRPr lang="zh-CN" altLang="en-US" dirty="0"/>
          </a:p>
        </p:txBody>
      </p:sp>
      <p:sp>
        <p:nvSpPr>
          <p:cNvPr id="5" name="页脚占位符 4"/>
          <p:cNvSpPr>
            <a:spLocks noGrp="1"/>
          </p:cNvSpPr>
          <p:nvPr>
            <p:ph type="ftr" sz="quarter" idx="11"/>
          </p:nvPr>
        </p:nvSpPr>
        <p:spPr/>
        <p:txBody>
          <a:bodyPr/>
          <a:lstStyle/>
          <a:p>
            <a:r>
              <a:rPr lang="en-US" altLang="zh-CN"/>
              <a:t>2025年12月28日</a:t>
            </a:r>
            <a:endParaRPr lang="zh-CN" altLang="en-US"/>
          </a:p>
        </p:txBody>
      </p:sp>
      <p:graphicFrame>
        <p:nvGraphicFramePr>
          <p:cNvPr id="7" name="Object 2"/>
          <p:cNvGraphicFramePr>
            <a:graphicFrameLocks noChangeAspect="1"/>
          </p:cNvGraphicFramePr>
          <p:nvPr/>
        </p:nvGraphicFramePr>
        <p:xfrm>
          <a:off x="179388" y="5589588"/>
          <a:ext cx="1066800" cy="1060450"/>
        </p:xfrm>
        <a:graphic>
          <a:graphicData uri="http://schemas.openxmlformats.org/presentationml/2006/ole">
            <mc:AlternateContent xmlns:mc="http://schemas.openxmlformats.org/markup-compatibility/2006">
              <mc:Choice xmlns:v="urn:schemas-microsoft-com:vml" Requires="v">
                <p:oleObj spid="_x0000_s3" name="位图图像" r:id="rId1" imgW="981075" imgH="1038225" progId="PBrush">
                  <p:embed/>
                </p:oleObj>
              </mc:Choice>
              <mc:Fallback>
                <p:oleObj name="位图图像" r:id="rId1" imgW="981075" imgH="1038225" progId="PBrush">
                  <p:embed/>
                  <p:pic>
                    <p:nvPicPr>
                      <p:cNvPr id="0" name="Object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88" y="5589588"/>
                        <a:ext cx="1066800" cy="1060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sz="3100" b="1" dirty="0">
                <a:latin typeface="Times New Roman" panose="02020603050405020304" pitchFamily="18" charset="0"/>
                <a:cs typeface="Times New Roman" panose="02020603050405020304" pitchFamily="18" charset="0"/>
                <a:sym typeface="+mn-ea"/>
              </a:rPr>
              <a:t>  1. </a:t>
            </a:r>
            <a:r>
              <a:rPr lang="zh-CN" altLang="en-US" sz="3100" b="1" dirty="0">
                <a:latin typeface="Times New Roman" panose="02020603050405020304" pitchFamily="18" charset="0"/>
                <a:cs typeface="Times New Roman" panose="02020603050405020304" pitchFamily="18" charset="0"/>
                <a:sym typeface="+mn-ea"/>
              </a:rPr>
              <a:t>专利独立性原则</a:t>
            </a:r>
            <a:endParaRPr lang="zh-CN" altLang="en-US" sz="3100" b="1" dirty="0">
              <a:latin typeface="Times New Roman" panose="02020603050405020304" pitchFamily="18" charset="0"/>
              <a:cs typeface="Times New Roman" panose="02020603050405020304" pitchFamily="18" charset="0"/>
              <a:sym typeface="+mn-ea"/>
            </a:endParaRPr>
          </a:p>
        </p:txBody>
      </p:sp>
      <p:sp>
        <p:nvSpPr>
          <p:cNvPr id="3" name="内容占位符 2"/>
          <p:cNvSpPr>
            <a:spLocks noGrp="1"/>
          </p:cNvSpPr>
          <p:nvPr>
            <p:ph idx="1"/>
          </p:nvPr>
        </p:nvSpPr>
        <p:spPr>
          <a:xfrm>
            <a:off x="1435735" y="1649730"/>
            <a:ext cx="7498080" cy="4598670"/>
          </a:xfrm>
        </p:spPr>
        <p:txBody>
          <a:bodyPr>
            <a:normAutofit/>
          </a:bodyPr>
          <a:lstStyle/>
          <a:p>
            <a:pPr>
              <a:lnSpc>
                <a:spcPct val="150000"/>
              </a:lnSpc>
            </a:pPr>
            <a:r>
              <a:rPr lang="zh-CN" altLang="en-US" sz="2400" b="1" dirty="0"/>
              <a:t>《巴黎公约》第</a:t>
            </a:r>
            <a:r>
              <a:rPr lang="en-US" altLang="zh-CN" sz="2400" b="1" dirty="0"/>
              <a:t>4</a:t>
            </a:r>
            <a:r>
              <a:rPr lang="zh-CN" altLang="en-US" sz="2400" b="1" dirty="0"/>
              <a:t>条之二：（</a:t>
            </a:r>
            <a:r>
              <a:rPr lang="en-US" altLang="zh-CN" sz="2400" b="1" dirty="0"/>
              <a:t>1</a:t>
            </a:r>
            <a:r>
              <a:rPr lang="zh-CN" altLang="en-US" sz="2400" b="1" dirty="0"/>
              <a:t>）本联盟国家的国民向本联盟各国申请的专利权，与其他国家，不论是否为本联盟的成员国，就同一发明所取得的专利权是互相独立的。</a:t>
            </a:r>
            <a:endParaRPr lang="zh-CN" altLang="en-US" sz="2400" b="1" dirty="0"/>
          </a:p>
          <a:p>
            <a:pPr>
              <a:lnSpc>
                <a:spcPct val="150000"/>
              </a:lnSpc>
            </a:pPr>
            <a:r>
              <a:rPr lang="zh-CN" altLang="en-US" sz="2400" b="1" dirty="0"/>
              <a:t>《</a:t>
            </a:r>
            <a:r>
              <a:rPr lang="en-US" altLang="zh-CN" sz="2400" b="1" dirty="0"/>
              <a:t>TRIPS</a:t>
            </a:r>
            <a:r>
              <a:rPr lang="zh-CN" altLang="en-US" sz="2400" b="1" dirty="0"/>
              <a:t>协定》第</a:t>
            </a:r>
            <a:r>
              <a:rPr lang="en-US" altLang="zh-CN" sz="2400" b="1" dirty="0"/>
              <a:t>2</a:t>
            </a:r>
            <a:r>
              <a:rPr lang="zh-CN" altLang="en-US" sz="2400" b="1" dirty="0"/>
              <a:t>条第</a:t>
            </a:r>
            <a:r>
              <a:rPr lang="en-US" altLang="zh-CN" sz="2400" b="1" dirty="0"/>
              <a:t>1</a:t>
            </a:r>
            <a:r>
              <a:rPr lang="zh-CN" altLang="en-US" sz="2400" b="1" dirty="0"/>
              <a:t>款，包括《巴黎公约》第</a:t>
            </a:r>
            <a:r>
              <a:rPr lang="en-US" altLang="zh-CN" sz="2400" b="1" dirty="0"/>
              <a:t>4</a:t>
            </a:r>
            <a:r>
              <a:rPr lang="zh-CN" altLang="en-US" sz="2400" b="1" dirty="0"/>
              <a:t>条之二等实体性规定纳入该协定，专利权独立性原则成为</a:t>
            </a:r>
            <a:r>
              <a:rPr lang="en-US" altLang="zh-CN" sz="2400" b="1" dirty="0"/>
              <a:t>WTO</a:t>
            </a:r>
            <a:r>
              <a:rPr lang="zh-CN" altLang="en-US" sz="2400" b="1" dirty="0"/>
              <a:t>成员均应遵守的原则。</a:t>
            </a:r>
            <a:endParaRPr lang="zh-CN" altLang="en-US" sz="2400" b="1" dirty="0"/>
          </a:p>
        </p:txBody>
      </p:sp>
      <p:sp>
        <p:nvSpPr>
          <p:cNvPr id="4" name="日期占位符 3"/>
          <p:cNvSpPr>
            <a:spLocks noGrp="1"/>
          </p:cNvSpPr>
          <p:nvPr>
            <p:ph type="dt" sz="half" idx="10"/>
          </p:nvPr>
        </p:nvSpPr>
        <p:spPr/>
        <p:txBody>
          <a:bodyPr/>
          <a:lstStyle/>
          <a:p>
            <a:r>
              <a:rPr lang="zh-CN" altLang="en-US"/>
              <a:t>复旦研讨会</a:t>
            </a:r>
            <a:endParaRPr lang="zh-CN" altLang="en-US"/>
          </a:p>
        </p:txBody>
      </p:sp>
      <p:sp>
        <p:nvSpPr>
          <p:cNvPr id="5" name="页脚占位符 4"/>
          <p:cNvSpPr>
            <a:spLocks noGrp="1"/>
          </p:cNvSpPr>
          <p:nvPr>
            <p:ph type="ftr" sz="quarter" idx="11"/>
          </p:nvPr>
        </p:nvSpPr>
        <p:spPr/>
        <p:txBody>
          <a:bodyPr/>
          <a:lstStyle/>
          <a:p>
            <a:r>
              <a:rPr lang="en-US" altLang="zh-CN"/>
              <a:t>2025年12月28日</a:t>
            </a:r>
            <a:endParaRPr lang="zh-CN" altLang="en-US" dirty="0"/>
          </a:p>
        </p:txBody>
      </p:sp>
      <p:graphicFrame>
        <p:nvGraphicFramePr>
          <p:cNvPr id="7" name="Object 2"/>
          <p:cNvGraphicFramePr>
            <a:graphicFrameLocks noChangeAspect="1"/>
          </p:cNvGraphicFramePr>
          <p:nvPr/>
        </p:nvGraphicFramePr>
        <p:xfrm>
          <a:off x="179388" y="5589588"/>
          <a:ext cx="1066800" cy="1060450"/>
        </p:xfrm>
        <a:graphic>
          <a:graphicData uri="http://schemas.openxmlformats.org/presentationml/2006/ole">
            <mc:AlternateContent xmlns:mc="http://schemas.openxmlformats.org/markup-compatibility/2006">
              <mc:Choice xmlns:v="urn:schemas-microsoft-com:vml" Requires="v">
                <p:oleObj spid="_x0000_s9" name="位图图像" r:id="rId1" imgW="981075" imgH="1038225" progId="PBrush">
                  <p:embed/>
                </p:oleObj>
              </mc:Choice>
              <mc:Fallback>
                <p:oleObj name="位图图像" r:id="rId1" imgW="981075" imgH="1038225" progId="PBrush">
                  <p:embed/>
                  <p:pic>
                    <p:nvPicPr>
                      <p:cNvPr id="0" name="Object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88" y="5589588"/>
                        <a:ext cx="1066800" cy="1060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sz="3100" b="1" dirty="0">
                <a:latin typeface="Times New Roman" panose="02020603050405020304" pitchFamily="18" charset="0"/>
                <a:cs typeface="Times New Roman" panose="02020603050405020304" pitchFamily="18" charset="0"/>
                <a:sym typeface="+mn-ea"/>
              </a:rPr>
              <a:t>   </a:t>
            </a:r>
            <a:r>
              <a:rPr lang="en-US" altLang="zh-CN" sz="3100" b="1" dirty="0">
                <a:latin typeface="Times New Roman" panose="02020603050405020304" pitchFamily="18" charset="0"/>
                <a:cs typeface="Times New Roman" panose="02020603050405020304" pitchFamily="18" charset="0"/>
                <a:sym typeface="+mn-ea"/>
              </a:rPr>
              <a:t>2. </a:t>
            </a:r>
            <a:r>
              <a:rPr lang="zh-CN" altLang="en-US" sz="3100" b="1" dirty="0">
                <a:latin typeface="Times New Roman" panose="02020603050405020304" pitchFamily="18" charset="0"/>
                <a:cs typeface="Times New Roman" panose="02020603050405020304" pitchFamily="18" charset="0"/>
                <a:sym typeface="+mn-ea"/>
              </a:rPr>
              <a:t>中欧知识产权实施案</a:t>
            </a:r>
            <a:endParaRPr lang="zh-CN" altLang="en-US" sz="3100" b="1" dirty="0">
              <a:latin typeface="Times New Roman" panose="02020603050405020304" pitchFamily="18" charset="0"/>
              <a:cs typeface="Times New Roman" panose="02020603050405020304" pitchFamily="18" charset="0"/>
              <a:sym typeface="+mn-ea"/>
            </a:endParaRPr>
          </a:p>
        </p:txBody>
      </p:sp>
      <p:sp>
        <p:nvSpPr>
          <p:cNvPr id="3" name="内容占位符 2"/>
          <p:cNvSpPr>
            <a:spLocks noGrp="1"/>
          </p:cNvSpPr>
          <p:nvPr>
            <p:ph sz="half" idx="1"/>
          </p:nvPr>
        </p:nvSpPr>
        <p:spPr/>
        <p:txBody>
          <a:bodyPr>
            <a:normAutofit lnSpcReduction="10000"/>
          </a:bodyPr>
          <a:lstStyle/>
          <a:p>
            <a:pPr>
              <a:lnSpc>
                <a:spcPct val="150000"/>
              </a:lnSpc>
            </a:pPr>
            <a:r>
              <a:rPr lang="zh-CN" altLang="en-US" sz="2000" b="1" dirty="0">
                <a:solidFill>
                  <a:schemeClr val="tx1"/>
                </a:solidFill>
              </a:rPr>
              <a:t>专家组裁决：</a:t>
            </a:r>
            <a:endParaRPr lang="zh-CN" altLang="en-US" sz="2400" b="1" dirty="0">
              <a:solidFill>
                <a:schemeClr val="tx1"/>
              </a:solidFill>
            </a:endParaRPr>
          </a:p>
          <a:p>
            <a:pPr>
              <a:lnSpc>
                <a:spcPct val="150000"/>
              </a:lnSpc>
            </a:pPr>
            <a:r>
              <a:rPr lang="zh-CN" altLang="en-US" sz="1800" b="1" dirty="0">
                <a:solidFill>
                  <a:schemeClr val="tx1"/>
                </a:solidFill>
              </a:rPr>
              <a:t>《巴黎公约》第</a:t>
            </a:r>
            <a:r>
              <a:rPr lang="en-US" altLang="zh-CN" sz="1800" b="1" dirty="0">
                <a:solidFill>
                  <a:schemeClr val="tx1"/>
                </a:solidFill>
              </a:rPr>
              <a:t>4</a:t>
            </a:r>
            <a:r>
              <a:rPr lang="zh-CN" altLang="en-US" sz="1800" b="1" dirty="0">
                <a:solidFill>
                  <a:schemeClr val="tx1"/>
                </a:solidFill>
              </a:rPr>
              <a:t>条之二</a:t>
            </a:r>
            <a:r>
              <a:rPr lang="en-US" altLang="zh-CN" sz="1800" b="1" dirty="0">
                <a:solidFill>
                  <a:schemeClr val="tx1"/>
                </a:solidFill>
              </a:rPr>
              <a:t>“</a:t>
            </a:r>
            <a:r>
              <a:rPr lang="zh-CN" altLang="en-US" sz="1800" b="1" dirty="0">
                <a:solidFill>
                  <a:schemeClr val="tx1"/>
                </a:solidFill>
              </a:rPr>
              <a:t>通过《</a:t>
            </a:r>
            <a:r>
              <a:rPr lang="en-US" altLang="zh-CN" sz="1800" b="1" dirty="0">
                <a:solidFill>
                  <a:schemeClr val="tx1"/>
                </a:solidFill>
              </a:rPr>
              <a:t>TRIPS</a:t>
            </a:r>
            <a:r>
              <a:rPr lang="zh-CN" altLang="en-US" sz="1800" b="1" dirty="0">
                <a:solidFill>
                  <a:schemeClr val="tx1"/>
                </a:solidFill>
              </a:rPr>
              <a:t>协定》第</a:t>
            </a:r>
            <a:r>
              <a:rPr lang="en-US" altLang="zh-CN" sz="1800" b="1" dirty="0">
                <a:solidFill>
                  <a:schemeClr val="tx1"/>
                </a:solidFill>
              </a:rPr>
              <a:t>2</a:t>
            </a:r>
            <a:r>
              <a:rPr lang="zh-CN" altLang="en-US" sz="1800" b="1" dirty="0">
                <a:solidFill>
                  <a:schemeClr val="tx1"/>
                </a:solidFill>
              </a:rPr>
              <a:t>条第</a:t>
            </a:r>
            <a:r>
              <a:rPr lang="en-US" altLang="zh-CN" sz="1800" b="1" dirty="0">
                <a:solidFill>
                  <a:schemeClr val="tx1"/>
                </a:solidFill>
              </a:rPr>
              <a:t>1</a:t>
            </a:r>
            <a:r>
              <a:rPr lang="zh-CN" altLang="en-US" sz="1800" b="1" dirty="0">
                <a:solidFill>
                  <a:schemeClr val="tx1"/>
                </a:solidFill>
              </a:rPr>
              <a:t>款纳入该协定。在这方面，</a:t>
            </a:r>
            <a:r>
              <a:rPr lang="zh-CN" altLang="en-US" sz="1800" b="1" dirty="0">
                <a:solidFill>
                  <a:srgbClr val="FF0000"/>
                </a:solidFill>
              </a:rPr>
              <a:t>重要的是强调专利权的地域性</a:t>
            </a:r>
            <a:r>
              <a:rPr lang="zh-CN" altLang="en-US" sz="1800" b="1" dirty="0">
                <a:solidFill>
                  <a:schemeClr val="tx1"/>
                </a:solidFill>
              </a:rPr>
              <a:t>，即第</a:t>
            </a:r>
            <a:r>
              <a:rPr lang="en-US" altLang="zh-CN" sz="1800" b="1" dirty="0">
                <a:solidFill>
                  <a:schemeClr val="tx1"/>
                </a:solidFill>
              </a:rPr>
              <a:t>28</a:t>
            </a:r>
            <a:r>
              <a:rPr lang="zh-CN" altLang="en-US" sz="1800" b="1" dirty="0">
                <a:solidFill>
                  <a:schemeClr val="tx1"/>
                </a:solidFill>
              </a:rPr>
              <a:t>条第</a:t>
            </a:r>
            <a:r>
              <a:rPr lang="en-US" altLang="zh-CN" sz="1800" b="1" dirty="0">
                <a:solidFill>
                  <a:schemeClr val="tx1"/>
                </a:solidFill>
              </a:rPr>
              <a:t>1</a:t>
            </a:r>
            <a:r>
              <a:rPr lang="zh-CN" altLang="en-US" sz="1800" b="1" dirty="0">
                <a:solidFill>
                  <a:schemeClr val="tx1"/>
                </a:solidFill>
              </a:rPr>
              <a:t>款确认的专有权仅在授予成员的领土内有效，因此，不存在任何依据这些规定解释为在其他</a:t>
            </a:r>
            <a:r>
              <a:rPr lang="en-US" altLang="zh-CN" sz="1800" b="1" dirty="0">
                <a:solidFill>
                  <a:schemeClr val="tx1"/>
                </a:solidFill>
              </a:rPr>
              <a:t>WTO</a:t>
            </a:r>
            <a:r>
              <a:rPr lang="zh-CN" altLang="en-US" sz="1800" b="1" dirty="0">
                <a:solidFill>
                  <a:schemeClr val="tx1"/>
                </a:solidFill>
              </a:rPr>
              <a:t>成员领土内的专利所有权人权利有关。</a:t>
            </a:r>
            <a:r>
              <a:rPr lang="en-US" altLang="zh-CN" sz="1800" b="1" dirty="0">
                <a:solidFill>
                  <a:schemeClr val="tx1"/>
                </a:solidFill>
              </a:rPr>
              <a:t>”</a:t>
            </a:r>
            <a:endParaRPr lang="en-US" altLang="zh-CN" sz="1800" b="1" dirty="0">
              <a:solidFill>
                <a:schemeClr val="tx1"/>
              </a:solidFill>
            </a:endParaRPr>
          </a:p>
          <a:p>
            <a:pPr>
              <a:lnSpc>
                <a:spcPct val="150000"/>
              </a:lnSpc>
            </a:pPr>
            <a:r>
              <a:rPr lang="en-US" altLang="zh-CN" sz="1800" b="1" dirty="0">
                <a:solidFill>
                  <a:schemeClr val="tx1"/>
                </a:solidFill>
              </a:rPr>
              <a:t>DS611/R, p.122,para.7.242</a:t>
            </a:r>
            <a:endParaRPr lang="en-US" altLang="zh-CN" sz="1800" b="1" dirty="0">
              <a:solidFill>
                <a:schemeClr val="tx1"/>
              </a:solidFill>
            </a:endParaRPr>
          </a:p>
        </p:txBody>
      </p:sp>
      <p:sp>
        <p:nvSpPr>
          <p:cNvPr id="6" name="内容占位符 5"/>
          <p:cNvSpPr>
            <a:spLocks noGrp="1"/>
          </p:cNvSpPr>
          <p:nvPr>
            <p:ph sz="half" idx="2"/>
          </p:nvPr>
        </p:nvSpPr>
        <p:spPr/>
        <p:txBody>
          <a:bodyPr>
            <a:normAutofit lnSpcReduction="10000"/>
          </a:bodyPr>
          <a:p>
            <a:r>
              <a:rPr lang="zh-CN" altLang="en-US" sz="1800" b="1">
                <a:solidFill>
                  <a:schemeClr val="tx1"/>
                </a:solidFill>
              </a:rPr>
              <a:t>上诉仲裁庭裁决：</a:t>
            </a:r>
            <a:endParaRPr lang="zh-CN" altLang="en-US" sz="1800" b="1">
              <a:solidFill>
                <a:schemeClr val="tx1"/>
              </a:solidFill>
            </a:endParaRPr>
          </a:p>
          <a:p>
            <a:pPr>
              <a:lnSpc>
                <a:spcPct val="150000"/>
              </a:lnSpc>
            </a:pPr>
            <a:r>
              <a:rPr lang="zh-CN" altLang="en-US" sz="1600" b="1">
                <a:solidFill>
                  <a:schemeClr val="tx1"/>
                </a:solidFill>
              </a:rPr>
              <a:t>有关《</a:t>
            </a:r>
            <a:r>
              <a:rPr lang="en-US" altLang="zh-CN" sz="1600" b="1">
                <a:solidFill>
                  <a:schemeClr val="tx1"/>
                </a:solidFill>
              </a:rPr>
              <a:t>TRIPS</a:t>
            </a:r>
            <a:r>
              <a:rPr lang="zh-CN" altLang="en-US" sz="1600" b="1">
                <a:solidFill>
                  <a:schemeClr val="tx1"/>
                </a:solidFill>
              </a:rPr>
              <a:t>协定》第</a:t>
            </a:r>
            <a:r>
              <a:rPr lang="en-US" altLang="zh-CN" sz="1600" b="1">
                <a:solidFill>
                  <a:schemeClr val="tx1"/>
                </a:solidFill>
              </a:rPr>
              <a:t>1</a:t>
            </a:r>
            <a:r>
              <a:rPr lang="zh-CN" altLang="en-US" sz="1600" b="1">
                <a:solidFill>
                  <a:schemeClr val="tx1"/>
                </a:solidFill>
              </a:rPr>
              <a:t>条第</a:t>
            </a:r>
            <a:r>
              <a:rPr lang="en-US" altLang="zh-CN" sz="1600" b="1">
                <a:solidFill>
                  <a:schemeClr val="tx1"/>
                </a:solidFill>
              </a:rPr>
              <a:t>1</a:t>
            </a:r>
            <a:r>
              <a:rPr lang="zh-CN" altLang="en-US" sz="1600" b="1">
                <a:solidFill>
                  <a:schemeClr val="tx1"/>
                </a:solidFill>
              </a:rPr>
              <a:t>款的解释性推论：这是一个</a:t>
            </a:r>
            <a:r>
              <a:rPr lang="en-US" altLang="zh-CN" sz="1600" b="1">
                <a:solidFill>
                  <a:srgbClr val="FF0000"/>
                </a:solidFill>
              </a:rPr>
              <a:t>“</a:t>
            </a:r>
            <a:r>
              <a:rPr lang="zh-CN" altLang="en-US" sz="1600" b="1">
                <a:solidFill>
                  <a:srgbClr val="FF0000"/>
                </a:solidFill>
              </a:rPr>
              <a:t>关键推论</a:t>
            </a:r>
            <a:r>
              <a:rPr lang="en-US" altLang="zh-CN" sz="1600" b="1">
                <a:solidFill>
                  <a:srgbClr val="FF0000"/>
                </a:solidFill>
              </a:rPr>
              <a:t>”</a:t>
            </a:r>
            <a:r>
              <a:rPr lang="zh-CN" altLang="en-US" sz="1600" b="1">
                <a:solidFill>
                  <a:srgbClr val="FF0000"/>
                </a:solidFill>
              </a:rPr>
              <a:t>（</a:t>
            </a:r>
            <a:r>
              <a:rPr lang="en-US" altLang="zh-CN" sz="1600" b="1">
                <a:solidFill>
                  <a:srgbClr val="FF0000"/>
                </a:solidFill>
              </a:rPr>
              <a:t>key corollary</a:t>
            </a:r>
            <a:r>
              <a:rPr lang="zh-CN" altLang="en-US" sz="1600" b="1">
                <a:solidFill>
                  <a:srgbClr val="FF0000"/>
                </a:solidFill>
              </a:rPr>
              <a:t>）</a:t>
            </a:r>
            <a:r>
              <a:rPr lang="zh-CN" altLang="en-US" sz="1600" b="1">
                <a:solidFill>
                  <a:schemeClr val="tx1"/>
                </a:solidFill>
              </a:rPr>
              <a:t>，即各成员有义务在其国内法律制度中有效实施该协定，进而言之，如果</a:t>
            </a:r>
            <a:r>
              <a:rPr lang="en-US" altLang="zh-CN" sz="1600" b="1">
                <a:solidFill>
                  <a:srgbClr val="FF0000"/>
                </a:solidFill>
              </a:rPr>
              <a:t>WTO</a:t>
            </a:r>
            <a:r>
              <a:rPr lang="zh-CN" altLang="en-US" sz="1600" b="1">
                <a:solidFill>
                  <a:srgbClr val="FF0000"/>
                </a:solidFill>
              </a:rPr>
              <a:t>成员阻止或妨碍另一成员在其领土内行使通过实施该协定所产生的知识产权，</a:t>
            </a:r>
            <a:r>
              <a:rPr lang="zh-CN" altLang="en-US" sz="1600" b="1">
                <a:solidFill>
                  <a:schemeClr val="tx1"/>
                </a:solidFill>
              </a:rPr>
              <a:t>那么该协定第</a:t>
            </a:r>
            <a:r>
              <a:rPr lang="en-US" altLang="zh-CN" sz="1600" b="1">
                <a:solidFill>
                  <a:schemeClr val="tx1"/>
                </a:solidFill>
              </a:rPr>
              <a:t>7</a:t>
            </a:r>
            <a:r>
              <a:rPr lang="zh-CN" altLang="en-US" sz="1600" b="1">
                <a:solidFill>
                  <a:schemeClr val="tx1"/>
                </a:solidFill>
              </a:rPr>
              <a:t>条所</a:t>
            </a:r>
            <a:r>
              <a:rPr lang="zh-CN" altLang="en-US" sz="1600" b="1">
                <a:solidFill>
                  <a:srgbClr val="FF0000"/>
                </a:solidFill>
              </a:rPr>
              <a:t>期待</a:t>
            </a:r>
            <a:r>
              <a:rPr lang="zh-CN" altLang="en-US" sz="1600" b="1">
                <a:solidFill>
                  <a:schemeClr val="tx1"/>
                </a:solidFill>
              </a:rPr>
              <a:t>的权利与义务之平衡就无法实现。</a:t>
            </a:r>
            <a:endParaRPr lang="zh-CN" altLang="en-US" sz="1600" b="1">
              <a:solidFill>
                <a:schemeClr val="tx1"/>
              </a:solidFill>
            </a:endParaRPr>
          </a:p>
          <a:p>
            <a:pPr>
              <a:lnSpc>
                <a:spcPct val="150000"/>
              </a:lnSpc>
            </a:pPr>
            <a:r>
              <a:rPr lang="en-US" altLang="zh-CN" sz="1600" b="1">
                <a:solidFill>
                  <a:schemeClr val="tx1"/>
                </a:solidFill>
              </a:rPr>
              <a:t>DS611/ARB, p.26, para.4.70</a:t>
            </a:r>
            <a:endParaRPr lang="zh-CN" altLang="en-US" sz="1600" b="1">
              <a:solidFill>
                <a:schemeClr val="tx1"/>
              </a:solidFill>
            </a:endParaRPr>
          </a:p>
        </p:txBody>
      </p:sp>
      <p:sp>
        <p:nvSpPr>
          <p:cNvPr id="4" name="日期占位符 3"/>
          <p:cNvSpPr>
            <a:spLocks noGrp="1"/>
          </p:cNvSpPr>
          <p:nvPr>
            <p:ph type="dt" sz="half" idx="10"/>
          </p:nvPr>
        </p:nvSpPr>
        <p:spPr/>
        <p:txBody>
          <a:bodyPr/>
          <a:lstStyle/>
          <a:p>
            <a:r>
              <a:rPr lang="zh-CN" altLang="en-US"/>
              <a:t>复旦研讨会</a:t>
            </a:r>
            <a:endParaRPr lang="zh-CN" altLang="en-US"/>
          </a:p>
        </p:txBody>
      </p:sp>
      <p:sp>
        <p:nvSpPr>
          <p:cNvPr id="5" name="页脚占位符 4"/>
          <p:cNvSpPr>
            <a:spLocks noGrp="1"/>
          </p:cNvSpPr>
          <p:nvPr>
            <p:ph type="ftr" sz="quarter" idx="11"/>
          </p:nvPr>
        </p:nvSpPr>
        <p:spPr/>
        <p:txBody>
          <a:bodyPr/>
          <a:lstStyle/>
          <a:p>
            <a:r>
              <a:rPr lang="en-US" altLang="zh-CN"/>
              <a:t>2025年12月28日</a:t>
            </a:r>
            <a:endParaRPr lang="zh-CN" altLang="en-US" dirty="0"/>
          </a:p>
        </p:txBody>
      </p:sp>
      <p:graphicFrame>
        <p:nvGraphicFramePr>
          <p:cNvPr id="7" name="Object 2"/>
          <p:cNvGraphicFramePr>
            <a:graphicFrameLocks noChangeAspect="1"/>
          </p:cNvGraphicFramePr>
          <p:nvPr/>
        </p:nvGraphicFramePr>
        <p:xfrm>
          <a:off x="179388" y="5589588"/>
          <a:ext cx="1066800" cy="1060450"/>
        </p:xfrm>
        <a:graphic>
          <a:graphicData uri="http://schemas.openxmlformats.org/presentationml/2006/ole">
            <mc:AlternateContent xmlns:mc="http://schemas.openxmlformats.org/markup-compatibility/2006">
              <mc:Choice xmlns:v="urn:schemas-microsoft-com:vml" Requires="v">
                <p:oleObj spid="_x0000_s9" name="位图图像" r:id="rId1" imgW="981075" imgH="1038225" progId="PBrush">
                  <p:embed/>
                </p:oleObj>
              </mc:Choice>
              <mc:Fallback>
                <p:oleObj name="位图图像" r:id="rId1" imgW="981075" imgH="1038225" progId="PBrush">
                  <p:embed/>
                  <p:pic>
                    <p:nvPicPr>
                      <p:cNvPr id="0" name="Object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88" y="5589588"/>
                        <a:ext cx="1066800" cy="1060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br>
              <a:rPr lang="en-US" altLang="zh-CN" sz="4000" b="1" dirty="0">
                <a:latin typeface="Times New Roman" panose="02020603050405020304" pitchFamily="18" charset="0"/>
                <a:cs typeface="Times New Roman" panose="02020603050405020304" pitchFamily="18" charset="0"/>
              </a:rPr>
            </a:br>
            <a:r>
              <a:rPr lang="en-US" altLang="zh-CN" sz="4000" b="1" dirty="0">
                <a:latin typeface="Times New Roman" panose="02020603050405020304" pitchFamily="18" charset="0"/>
                <a:cs typeface="Times New Roman" panose="02020603050405020304" pitchFamily="18" charset="0"/>
              </a:rPr>
              <a:t>  </a:t>
            </a:r>
            <a:r>
              <a:rPr lang="en-US" altLang="zh-CN" sz="4000" b="1" dirty="0">
                <a:latin typeface="Times New Roman" panose="02020603050405020304" pitchFamily="18" charset="0"/>
                <a:cs typeface="Times New Roman" panose="02020603050405020304" pitchFamily="18" charset="0"/>
                <a:sym typeface="+mn-ea"/>
              </a:rPr>
              <a:t> 2. </a:t>
            </a:r>
            <a:r>
              <a:rPr lang="zh-CN" altLang="en-US" sz="4000" b="1" dirty="0">
                <a:latin typeface="Times New Roman" panose="02020603050405020304" pitchFamily="18" charset="0"/>
                <a:cs typeface="Times New Roman" panose="02020603050405020304" pitchFamily="18" charset="0"/>
                <a:sym typeface="+mn-ea"/>
              </a:rPr>
              <a:t>中欧知识产权实施案</a:t>
            </a:r>
            <a:r>
              <a:rPr lang="en-US" altLang="zh-CN" sz="4000" b="1" dirty="0">
                <a:latin typeface="Times New Roman" panose="02020603050405020304" pitchFamily="18" charset="0"/>
                <a:cs typeface="Times New Roman" panose="02020603050405020304" pitchFamily="18" charset="0"/>
                <a:sym typeface="+mn-ea"/>
              </a:rPr>
              <a:t> </a:t>
            </a:r>
            <a:r>
              <a:rPr lang="zh-CN" altLang="en-US" sz="4000" b="1" dirty="0">
                <a:latin typeface="Times New Roman" panose="02020603050405020304" pitchFamily="18" charset="0"/>
                <a:cs typeface="Times New Roman" panose="02020603050405020304" pitchFamily="18" charset="0"/>
                <a:sym typeface="+mn-ea"/>
              </a:rPr>
              <a:t>（续）</a:t>
            </a:r>
            <a:br>
              <a:rPr lang="en-US" altLang="zh-CN" sz="4000" b="1" dirty="0"/>
            </a:br>
            <a:endParaRPr lang="en-US" altLang="zh-CN" sz="4000" b="1" dirty="0"/>
          </a:p>
        </p:txBody>
      </p:sp>
      <p:sp>
        <p:nvSpPr>
          <p:cNvPr id="3" name="内容占位符 2"/>
          <p:cNvSpPr>
            <a:spLocks noGrp="1"/>
          </p:cNvSpPr>
          <p:nvPr>
            <p:ph idx="1"/>
          </p:nvPr>
        </p:nvSpPr>
        <p:spPr>
          <a:xfrm>
            <a:off x="1435735" y="1649730"/>
            <a:ext cx="7498080" cy="4598670"/>
          </a:xfrm>
        </p:spPr>
        <p:txBody>
          <a:bodyPr>
            <a:normAutofit/>
          </a:bodyPr>
          <a:lstStyle/>
          <a:p>
            <a:pPr>
              <a:lnSpc>
                <a:spcPct val="150000"/>
              </a:lnSpc>
            </a:pPr>
            <a:r>
              <a:rPr lang="zh-CN" altLang="en-US" sz="2000" b="1" dirty="0">
                <a:solidFill>
                  <a:schemeClr val="tx1"/>
                </a:solidFill>
              </a:rPr>
              <a:t>（</a:t>
            </a:r>
            <a:r>
              <a:rPr lang="en-US" altLang="zh-CN" sz="2000" b="1" dirty="0">
                <a:solidFill>
                  <a:schemeClr val="tx1"/>
                </a:solidFill>
              </a:rPr>
              <a:t>1</a:t>
            </a:r>
            <a:r>
              <a:rPr lang="zh-CN" altLang="en-US" sz="2000" b="1" dirty="0">
                <a:solidFill>
                  <a:schemeClr val="tx1"/>
                </a:solidFill>
              </a:rPr>
              <a:t>）对禁诉令政策</a:t>
            </a:r>
            <a:r>
              <a:rPr lang="en-US" altLang="zh-CN" sz="2000" b="1" dirty="0">
                <a:solidFill>
                  <a:srgbClr val="C00000"/>
                </a:solidFill>
              </a:rPr>
              <a:t>“</a:t>
            </a:r>
            <a:r>
              <a:rPr lang="zh-CN" altLang="en-US" sz="2000" b="1" dirty="0">
                <a:solidFill>
                  <a:srgbClr val="C00000"/>
                </a:solidFill>
              </a:rPr>
              <a:t>本身</a:t>
            </a:r>
            <a:r>
              <a:rPr lang="en-US" altLang="zh-CN" sz="2000" b="1" dirty="0">
                <a:solidFill>
                  <a:srgbClr val="C00000"/>
                </a:solidFill>
              </a:rPr>
              <a:t>”</a:t>
            </a:r>
            <a:r>
              <a:rPr lang="zh-CN" altLang="en-US" sz="2000" b="1" dirty="0">
                <a:solidFill>
                  <a:schemeClr val="tx1"/>
                </a:solidFill>
              </a:rPr>
              <a:t>相关《</a:t>
            </a:r>
            <a:r>
              <a:rPr lang="en-US" altLang="zh-CN" sz="2000" b="1" dirty="0">
                <a:solidFill>
                  <a:schemeClr val="tx1"/>
                </a:solidFill>
              </a:rPr>
              <a:t>TRIPS</a:t>
            </a:r>
            <a:r>
              <a:rPr lang="zh-CN" altLang="en-US" sz="2000" b="1" dirty="0">
                <a:solidFill>
                  <a:schemeClr val="tx1"/>
                </a:solidFill>
              </a:rPr>
              <a:t>协定》的不当解释</a:t>
            </a:r>
            <a:endParaRPr lang="zh-CN" altLang="en-US" sz="2000" b="1" dirty="0">
              <a:solidFill>
                <a:schemeClr val="tx1"/>
              </a:solidFill>
            </a:endParaRPr>
          </a:p>
          <a:p>
            <a:pPr>
              <a:lnSpc>
                <a:spcPct val="150000"/>
              </a:lnSpc>
            </a:pPr>
            <a:r>
              <a:rPr lang="zh-CN" altLang="en-US" sz="2000" b="1" dirty="0">
                <a:solidFill>
                  <a:schemeClr val="tx1"/>
                </a:solidFill>
              </a:rPr>
              <a:t>首先，上诉裁决的解释不当性在于未充分、完整地在《</a:t>
            </a:r>
            <a:r>
              <a:rPr lang="en-US" altLang="zh-CN" sz="2000" b="1" dirty="0">
                <a:solidFill>
                  <a:schemeClr val="tx1"/>
                </a:solidFill>
              </a:rPr>
              <a:t>TRIPS</a:t>
            </a:r>
            <a:r>
              <a:rPr lang="zh-CN" altLang="en-US" sz="2000" b="1" dirty="0">
                <a:solidFill>
                  <a:schemeClr val="tx1"/>
                </a:solidFill>
              </a:rPr>
              <a:t>协定》第</a:t>
            </a:r>
            <a:r>
              <a:rPr lang="en-US" altLang="zh-CN" sz="2000" b="1" dirty="0">
                <a:solidFill>
                  <a:schemeClr val="tx1"/>
                </a:solidFill>
              </a:rPr>
              <a:t>1</a:t>
            </a:r>
            <a:r>
              <a:rPr lang="zh-CN" altLang="en-US" sz="2000" b="1" dirty="0">
                <a:solidFill>
                  <a:schemeClr val="tx1"/>
                </a:solidFill>
              </a:rPr>
              <a:t>条第</a:t>
            </a:r>
            <a:r>
              <a:rPr lang="en-US" altLang="zh-CN" sz="2000" b="1" dirty="0">
                <a:solidFill>
                  <a:schemeClr val="tx1"/>
                </a:solidFill>
              </a:rPr>
              <a:t>1</a:t>
            </a:r>
            <a:r>
              <a:rPr lang="zh-CN" altLang="en-US" sz="2000" b="1" dirty="0">
                <a:solidFill>
                  <a:schemeClr val="tx1"/>
                </a:solidFill>
              </a:rPr>
              <a:t>款第一句</a:t>
            </a:r>
            <a:r>
              <a:rPr lang="en-US" altLang="zh-CN" sz="2000" b="1" dirty="0">
                <a:solidFill>
                  <a:schemeClr val="tx1"/>
                </a:solidFill>
              </a:rPr>
              <a:t>“</a:t>
            </a:r>
            <a:r>
              <a:rPr lang="zh-CN" altLang="en-US" sz="2000" b="1" dirty="0">
                <a:solidFill>
                  <a:schemeClr val="tx1"/>
                </a:solidFill>
              </a:rPr>
              <a:t>有效实施</a:t>
            </a:r>
            <a:r>
              <a:rPr lang="en-US" altLang="zh-CN" sz="2000" b="1" dirty="0">
                <a:solidFill>
                  <a:schemeClr val="tx1"/>
                </a:solidFill>
              </a:rPr>
              <a:t>”</a:t>
            </a:r>
            <a:r>
              <a:rPr lang="zh-CN" altLang="en-US" sz="2000" b="1" dirty="0">
                <a:solidFill>
                  <a:schemeClr val="tx1"/>
                </a:solidFill>
              </a:rPr>
              <a:t>（</a:t>
            </a:r>
            <a:r>
              <a:rPr lang="en-US" altLang="zh-CN" sz="2000" b="1" dirty="0">
                <a:solidFill>
                  <a:schemeClr val="tx1"/>
                </a:solidFill>
              </a:rPr>
              <a:t>give effect</a:t>
            </a:r>
            <a:r>
              <a:rPr lang="zh-CN" altLang="en-US" sz="2000" b="1" dirty="0">
                <a:solidFill>
                  <a:schemeClr val="tx1"/>
                </a:solidFill>
              </a:rPr>
              <a:t>）的上下文中进行条约解释。</a:t>
            </a:r>
            <a:endParaRPr lang="zh-CN" altLang="en-US" sz="2000" b="1" dirty="0">
              <a:solidFill>
                <a:schemeClr val="tx1"/>
              </a:solidFill>
            </a:endParaRPr>
          </a:p>
          <a:p>
            <a:pPr>
              <a:lnSpc>
                <a:spcPct val="150000"/>
              </a:lnSpc>
            </a:pPr>
            <a:r>
              <a:rPr lang="zh-CN" altLang="en-US" sz="2000" b="1" dirty="0">
                <a:solidFill>
                  <a:schemeClr val="tx1"/>
                </a:solidFill>
              </a:rPr>
              <a:t>其次，该解释的不当性在于未充分、客观地尊重</a:t>
            </a:r>
            <a:r>
              <a:rPr lang="en-US" altLang="zh-CN" sz="2000" b="1" dirty="0">
                <a:solidFill>
                  <a:schemeClr val="tx1"/>
                </a:solidFill>
              </a:rPr>
              <a:t>WTO</a:t>
            </a:r>
            <a:r>
              <a:rPr lang="zh-CN" altLang="en-US" sz="2000" b="1" dirty="0">
                <a:solidFill>
                  <a:schemeClr val="tx1"/>
                </a:solidFill>
              </a:rPr>
              <a:t>成员间早已发生的禁诉令事实。</a:t>
            </a:r>
            <a:endParaRPr lang="zh-CN" altLang="en-US" sz="2000" b="1" dirty="0">
              <a:solidFill>
                <a:schemeClr val="tx1"/>
              </a:solidFill>
            </a:endParaRPr>
          </a:p>
          <a:p>
            <a:pPr>
              <a:lnSpc>
                <a:spcPct val="150000"/>
              </a:lnSpc>
            </a:pPr>
            <a:r>
              <a:rPr lang="zh-CN" altLang="en-US" sz="2000" b="1" dirty="0">
                <a:solidFill>
                  <a:schemeClr val="tx1"/>
                </a:solidFill>
              </a:rPr>
              <a:t>（</a:t>
            </a:r>
            <a:r>
              <a:rPr lang="en-US" altLang="zh-CN" sz="2000" b="1" dirty="0">
                <a:solidFill>
                  <a:schemeClr val="tx1"/>
                </a:solidFill>
              </a:rPr>
              <a:t>2</a:t>
            </a:r>
            <a:r>
              <a:rPr lang="zh-CN" altLang="en-US" sz="2000" b="1" dirty="0">
                <a:solidFill>
                  <a:schemeClr val="tx1"/>
                </a:solidFill>
              </a:rPr>
              <a:t>）与禁诉令政策</a:t>
            </a:r>
            <a:r>
              <a:rPr lang="en-US" altLang="zh-CN" sz="2000" b="1" dirty="0">
                <a:solidFill>
                  <a:srgbClr val="C00000"/>
                </a:solidFill>
              </a:rPr>
              <a:t>“</a:t>
            </a:r>
            <a:r>
              <a:rPr lang="zh-CN" altLang="en-US" sz="2000" b="1" dirty="0">
                <a:solidFill>
                  <a:srgbClr val="C00000"/>
                </a:solidFill>
              </a:rPr>
              <a:t>适用</a:t>
            </a:r>
            <a:r>
              <a:rPr lang="en-US" altLang="zh-CN" sz="2000" b="1" dirty="0">
                <a:solidFill>
                  <a:srgbClr val="C00000"/>
                </a:solidFill>
              </a:rPr>
              <a:t>”</a:t>
            </a:r>
            <a:r>
              <a:rPr lang="zh-CN" altLang="en-US" sz="2000" b="1" dirty="0">
                <a:solidFill>
                  <a:schemeClr val="tx1"/>
                </a:solidFill>
              </a:rPr>
              <a:t>相关《</a:t>
            </a:r>
            <a:r>
              <a:rPr lang="en-US" altLang="zh-CN" sz="2000" b="1" dirty="0">
                <a:solidFill>
                  <a:schemeClr val="tx1"/>
                </a:solidFill>
              </a:rPr>
              <a:t>TRIPS</a:t>
            </a:r>
            <a:r>
              <a:rPr lang="zh-CN" altLang="en-US" sz="2000" b="1" dirty="0">
                <a:solidFill>
                  <a:schemeClr val="tx1"/>
                </a:solidFill>
              </a:rPr>
              <a:t>协定》的不当解释</a:t>
            </a:r>
            <a:endParaRPr lang="zh-CN" altLang="en-US" sz="2000" b="1" dirty="0">
              <a:solidFill>
                <a:schemeClr val="tx1"/>
              </a:solidFill>
            </a:endParaRPr>
          </a:p>
          <a:p>
            <a:pPr>
              <a:lnSpc>
                <a:spcPct val="150000"/>
              </a:lnSpc>
            </a:pPr>
            <a:r>
              <a:rPr lang="zh-CN" altLang="en-US" sz="2000" b="1" dirty="0">
                <a:solidFill>
                  <a:schemeClr val="tx1"/>
                </a:solidFill>
              </a:rPr>
              <a:t>上诉裁决回避中国法院</a:t>
            </a:r>
            <a:r>
              <a:rPr lang="en-US" altLang="zh-CN" sz="2000" b="1" dirty="0">
                <a:solidFill>
                  <a:schemeClr val="tx1"/>
                </a:solidFill>
              </a:rPr>
              <a:t>“</a:t>
            </a:r>
            <a:r>
              <a:rPr lang="zh-CN" altLang="en-US" sz="2000" b="1" dirty="0">
                <a:solidFill>
                  <a:schemeClr val="tx1"/>
                </a:solidFill>
              </a:rPr>
              <a:t>适用</a:t>
            </a:r>
            <a:r>
              <a:rPr lang="en-US" altLang="zh-CN" sz="2000" b="1" dirty="0">
                <a:solidFill>
                  <a:schemeClr val="tx1"/>
                </a:solidFill>
              </a:rPr>
              <a:t>”</a:t>
            </a:r>
            <a:r>
              <a:rPr lang="zh-CN" altLang="en-US" sz="2000" b="1" dirty="0">
                <a:solidFill>
                  <a:schemeClr val="tx1"/>
                </a:solidFill>
              </a:rPr>
              <a:t>禁诉令政策的</a:t>
            </a:r>
            <a:r>
              <a:rPr lang="en-US" altLang="zh-CN" sz="2000" b="1" dirty="0">
                <a:solidFill>
                  <a:schemeClr val="tx1"/>
                </a:solidFill>
              </a:rPr>
              <a:t>5</a:t>
            </a:r>
            <a:r>
              <a:rPr lang="zh-CN" altLang="en-US" sz="2000" b="1" dirty="0">
                <a:solidFill>
                  <a:schemeClr val="tx1"/>
                </a:solidFill>
              </a:rPr>
              <a:t>起案件相关《</a:t>
            </a:r>
            <a:r>
              <a:rPr lang="en-US" altLang="zh-CN" sz="2000" b="1" dirty="0">
                <a:solidFill>
                  <a:schemeClr val="tx1"/>
                </a:solidFill>
              </a:rPr>
              <a:t>TRIPS</a:t>
            </a:r>
            <a:r>
              <a:rPr lang="zh-CN" altLang="en-US" sz="2000" b="1" dirty="0">
                <a:solidFill>
                  <a:schemeClr val="tx1"/>
                </a:solidFill>
              </a:rPr>
              <a:t>协定》的解释。</a:t>
            </a:r>
            <a:endParaRPr lang="zh-CN" altLang="en-US" sz="2000" b="1" dirty="0">
              <a:solidFill>
                <a:schemeClr val="tx1"/>
              </a:solidFill>
            </a:endParaRPr>
          </a:p>
          <a:p>
            <a:pPr>
              <a:lnSpc>
                <a:spcPct val="150000"/>
              </a:lnSpc>
            </a:pPr>
            <a:endParaRPr lang="zh-CN" altLang="en-US" sz="2000" b="1" dirty="0">
              <a:solidFill>
                <a:schemeClr val="tx1"/>
              </a:solidFill>
            </a:endParaRPr>
          </a:p>
        </p:txBody>
      </p:sp>
      <p:sp>
        <p:nvSpPr>
          <p:cNvPr id="4" name="日期占位符 3"/>
          <p:cNvSpPr>
            <a:spLocks noGrp="1"/>
          </p:cNvSpPr>
          <p:nvPr>
            <p:ph type="dt" sz="half" idx="10"/>
          </p:nvPr>
        </p:nvSpPr>
        <p:spPr/>
        <p:txBody>
          <a:bodyPr/>
          <a:lstStyle/>
          <a:p>
            <a:r>
              <a:rPr lang="zh-CN" altLang="en-US"/>
              <a:t>复旦研讨会</a:t>
            </a:r>
            <a:endParaRPr lang="zh-CN" altLang="en-US"/>
          </a:p>
        </p:txBody>
      </p:sp>
      <p:sp>
        <p:nvSpPr>
          <p:cNvPr id="5" name="页脚占位符 4"/>
          <p:cNvSpPr>
            <a:spLocks noGrp="1"/>
          </p:cNvSpPr>
          <p:nvPr>
            <p:ph type="ftr" sz="quarter" idx="11"/>
          </p:nvPr>
        </p:nvSpPr>
        <p:spPr/>
        <p:txBody>
          <a:bodyPr/>
          <a:lstStyle/>
          <a:p>
            <a:r>
              <a:rPr lang="en-US" altLang="zh-CN"/>
              <a:t>2025年12月28日</a:t>
            </a:r>
            <a:endParaRPr lang="zh-CN" altLang="en-US" dirty="0"/>
          </a:p>
        </p:txBody>
      </p:sp>
      <p:graphicFrame>
        <p:nvGraphicFramePr>
          <p:cNvPr id="7" name="Object 2"/>
          <p:cNvGraphicFramePr>
            <a:graphicFrameLocks noChangeAspect="1"/>
          </p:cNvGraphicFramePr>
          <p:nvPr/>
        </p:nvGraphicFramePr>
        <p:xfrm>
          <a:off x="179388" y="5589588"/>
          <a:ext cx="1066800" cy="1060450"/>
        </p:xfrm>
        <a:graphic>
          <a:graphicData uri="http://schemas.openxmlformats.org/presentationml/2006/ole">
            <mc:AlternateContent xmlns:mc="http://schemas.openxmlformats.org/markup-compatibility/2006">
              <mc:Choice xmlns:v="urn:schemas-microsoft-com:vml" Requires="v">
                <p:oleObj spid="_x0000_s9" name="位图图像" r:id="rId1" imgW="981075" imgH="1038225" progId="PBrush">
                  <p:embed/>
                </p:oleObj>
              </mc:Choice>
              <mc:Fallback>
                <p:oleObj name="位图图像" r:id="rId1" imgW="981075" imgH="1038225" progId="PBrush">
                  <p:embed/>
                  <p:pic>
                    <p:nvPicPr>
                      <p:cNvPr id="0" name="Object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88" y="5589588"/>
                        <a:ext cx="1066800" cy="1060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br>
              <a:rPr lang="en-US" altLang="zh-CN" sz="4000" b="1" dirty="0">
                <a:latin typeface="Times New Roman" panose="02020603050405020304" pitchFamily="18" charset="0"/>
                <a:cs typeface="Times New Roman" panose="02020603050405020304" pitchFamily="18" charset="0"/>
              </a:rPr>
            </a:br>
            <a:r>
              <a:rPr lang="en-US" altLang="zh-CN" sz="4000" b="1" dirty="0">
                <a:latin typeface="Times New Roman" panose="02020603050405020304" pitchFamily="18" charset="0"/>
                <a:cs typeface="Times New Roman" panose="02020603050405020304" pitchFamily="18" charset="0"/>
              </a:rPr>
              <a:t>  </a:t>
            </a:r>
            <a:r>
              <a:rPr lang="en-US" altLang="zh-CN" sz="4000" b="1" dirty="0">
                <a:latin typeface="Times New Roman" panose="02020603050405020304" pitchFamily="18" charset="0"/>
                <a:cs typeface="Times New Roman" panose="02020603050405020304" pitchFamily="18" charset="0"/>
                <a:sym typeface="+mn-ea"/>
              </a:rPr>
              <a:t> 2. </a:t>
            </a:r>
            <a:r>
              <a:rPr lang="zh-CN" altLang="en-US" sz="4000" b="1" dirty="0">
                <a:latin typeface="Times New Roman" panose="02020603050405020304" pitchFamily="18" charset="0"/>
                <a:cs typeface="Times New Roman" panose="02020603050405020304" pitchFamily="18" charset="0"/>
                <a:sym typeface="+mn-ea"/>
              </a:rPr>
              <a:t>中欧知识产权实施案</a:t>
            </a:r>
            <a:r>
              <a:rPr lang="en-US" altLang="zh-CN" sz="4000" b="1" dirty="0">
                <a:latin typeface="Times New Roman" panose="02020603050405020304" pitchFamily="18" charset="0"/>
                <a:cs typeface="Times New Roman" panose="02020603050405020304" pitchFamily="18" charset="0"/>
                <a:sym typeface="+mn-ea"/>
              </a:rPr>
              <a:t> </a:t>
            </a:r>
            <a:r>
              <a:rPr lang="zh-CN" altLang="en-US" sz="4000" b="1" dirty="0">
                <a:latin typeface="Times New Roman" panose="02020603050405020304" pitchFamily="18" charset="0"/>
                <a:cs typeface="Times New Roman" panose="02020603050405020304" pitchFamily="18" charset="0"/>
                <a:sym typeface="+mn-ea"/>
              </a:rPr>
              <a:t>（续）</a:t>
            </a:r>
            <a:br>
              <a:rPr lang="en-US" altLang="zh-CN" sz="4000" b="1" dirty="0"/>
            </a:br>
            <a:endParaRPr lang="en-US" altLang="zh-CN" sz="4000" b="1" dirty="0"/>
          </a:p>
        </p:txBody>
      </p:sp>
      <p:sp>
        <p:nvSpPr>
          <p:cNvPr id="3" name="内容占位符 2"/>
          <p:cNvSpPr>
            <a:spLocks noGrp="1"/>
          </p:cNvSpPr>
          <p:nvPr>
            <p:ph idx="1"/>
          </p:nvPr>
        </p:nvSpPr>
        <p:spPr>
          <a:xfrm>
            <a:off x="1435735" y="1649730"/>
            <a:ext cx="7498080" cy="4598670"/>
          </a:xfrm>
        </p:spPr>
        <p:txBody>
          <a:bodyPr>
            <a:normAutofit lnSpcReduction="20000"/>
          </a:bodyPr>
          <a:lstStyle/>
          <a:p>
            <a:pPr>
              <a:lnSpc>
                <a:spcPct val="150000"/>
              </a:lnSpc>
            </a:pPr>
            <a:r>
              <a:rPr lang="zh-CN" altLang="en-US" sz="2000" b="1" dirty="0">
                <a:solidFill>
                  <a:schemeClr val="tx1"/>
                </a:solidFill>
              </a:rPr>
              <a:t>以</a:t>
            </a:r>
            <a:r>
              <a:rPr lang="zh-CN" altLang="en-US" sz="2000" b="1" dirty="0">
                <a:solidFill>
                  <a:srgbClr val="C00000"/>
                </a:solidFill>
              </a:rPr>
              <a:t>华为诉康文森案</a:t>
            </a:r>
            <a:r>
              <a:rPr lang="zh-CN" altLang="en-US" sz="2000" b="1" dirty="0">
                <a:solidFill>
                  <a:schemeClr val="tx1"/>
                </a:solidFill>
              </a:rPr>
              <a:t>为例</a:t>
            </a:r>
            <a:endParaRPr lang="zh-CN" altLang="en-US" sz="2000" b="1" dirty="0">
              <a:solidFill>
                <a:schemeClr val="tx1"/>
              </a:solidFill>
            </a:endParaRPr>
          </a:p>
          <a:p>
            <a:pPr>
              <a:lnSpc>
                <a:spcPct val="150000"/>
              </a:lnSpc>
            </a:pPr>
            <a:r>
              <a:rPr lang="en-US" altLang="zh-CN" sz="1800" b="1" dirty="0">
                <a:solidFill>
                  <a:schemeClr val="tx1"/>
                </a:solidFill>
              </a:rPr>
              <a:t>2018</a:t>
            </a:r>
            <a:r>
              <a:rPr lang="zh-CN" altLang="en-US" sz="1800" b="1" dirty="0">
                <a:solidFill>
                  <a:schemeClr val="tx1"/>
                </a:solidFill>
              </a:rPr>
              <a:t>年</a:t>
            </a:r>
            <a:r>
              <a:rPr lang="en-US" altLang="zh-CN" sz="1800" b="1" dirty="0">
                <a:solidFill>
                  <a:srgbClr val="C00000"/>
                </a:solidFill>
              </a:rPr>
              <a:t>1</a:t>
            </a:r>
            <a:r>
              <a:rPr lang="zh-CN" altLang="en-US" sz="1800" b="1" dirty="0">
                <a:solidFill>
                  <a:srgbClr val="C00000"/>
                </a:solidFill>
              </a:rPr>
              <a:t>月</a:t>
            </a:r>
            <a:r>
              <a:rPr lang="en-US" altLang="zh-CN" sz="1800" b="1" dirty="0">
                <a:solidFill>
                  <a:srgbClr val="C00000"/>
                </a:solidFill>
              </a:rPr>
              <a:t>25</a:t>
            </a:r>
            <a:r>
              <a:rPr lang="zh-CN" altLang="en-US" sz="1800" b="1" dirty="0">
                <a:solidFill>
                  <a:srgbClr val="C00000"/>
                </a:solidFill>
              </a:rPr>
              <a:t>日</a:t>
            </a:r>
            <a:r>
              <a:rPr lang="zh-CN" altLang="en-US" sz="1800" b="1" dirty="0">
                <a:solidFill>
                  <a:schemeClr val="tx1"/>
                </a:solidFill>
              </a:rPr>
              <a:t>，</a:t>
            </a:r>
            <a:r>
              <a:rPr lang="zh-CN" altLang="en-US" sz="1800" b="1" dirty="0">
                <a:solidFill>
                  <a:srgbClr val="C00000"/>
                </a:solidFill>
              </a:rPr>
              <a:t>华为在中国诉康文森</a:t>
            </a:r>
            <a:r>
              <a:rPr lang="zh-CN" altLang="en-US" sz="1800" b="1" dirty="0">
                <a:solidFill>
                  <a:schemeClr val="tx1"/>
                </a:solidFill>
              </a:rPr>
              <a:t>，主张不侵犯被告的中国专利权，并请求裁定任何此类有效中国专利权的</a:t>
            </a:r>
            <a:r>
              <a:rPr lang="en-US" altLang="zh-CN" sz="1800" b="1" dirty="0">
                <a:solidFill>
                  <a:schemeClr val="tx1"/>
                </a:solidFill>
              </a:rPr>
              <a:t>FRAND</a:t>
            </a:r>
            <a:r>
              <a:rPr lang="zh-CN" altLang="en-US" sz="1800" b="1" dirty="0">
                <a:solidFill>
                  <a:schemeClr val="tx1"/>
                </a:solidFill>
              </a:rPr>
              <a:t>许可费。</a:t>
            </a:r>
            <a:endParaRPr lang="zh-CN" altLang="en-US" sz="1800" b="1" dirty="0">
              <a:solidFill>
                <a:schemeClr val="tx1"/>
              </a:solidFill>
            </a:endParaRPr>
          </a:p>
          <a:p>
            <a:pPr>
              <a:lnSpc>
                <a:spcPct val="150000"/>
              </a:lnSpc>
            </a:pPr>
            <a:r>
              <a:rPr lang="en-US" altLang="zh-CN" sz="1800" b="1" dirty="0">
                <a:solidFill>
                  <a:schemeClr val="tx1"/>
                </a:solidFill>
              </a:rPr>
              <a:t>2018</a:t>
            </a:r>
            <a:r>
              <a:rPr lang="zh-CN" altLang="en-US" sz="1800" b="1" dirty="0">
                <a:solidFill>
                  <a:schemeClr val="tx1"/>
                </a:solidFill>
              </a:rPr>
              <a:t>年</a:t>
            </a:r>
            <a:r>
              <a:rPr lang="en-US" altLang="zh-CN" sz="1800" b="1" dirty="0">
                <a:solidFill>
                  <a:srgbClr val="C00000"/>
                </a:solidFill>
              </a:rPr>
              <a:t>4</a:t>
            </a:r>
            <a:r>
              <a:rPr lang="zh-CN" altLang="en-US" sz="1800" b="1" dirty="0">
                <a:solidFill>
                  <a:srgbClr val="C00000"/>
                </a:solidFill>
              </a:rPr>
              <a:t>月</a:t>
            </a:r>
            <a:r>
              <a:rPr lang="en-US" altLang="zh-CN" sz="1800" b="1" dirty="0">
                <a:solidFill>
                  <a:srgbClr val="C00000"/>
                </a:solidFill>
              </a:rPr>
              <a:t>20</a:t>
            </a:r>
            <a:r>
              <a:rPr lang="zh-CN" altLang="en-US" sz="1800" b="1" dirty="0">
                <a:solidFill>
                  <a:srgbClr val="C00000"/>
                </a:solidFill>
              </a:rPr>
              <a:t>日</a:t>
            </a:r>
            <a:r>
              <a:rPr lang="zh-CN" altLang="en-US" sz="1800" b="1" dirty="0">
                <a:solidFill>
                  <a:schemeClr val="tx1"/>
                </a:solidFill>
              </a:rPr>
              <a:t>，</a:t>
            </a:r>
            <a:r>
              <a:rPr lang="zh-CN" altLang="en-US" sz="1800" b="1" dirty="0">
                <a:solidFill>
                  <a:srgbClr val="C00000"/>
                </a:solidFill>
              </a:rPr>
              <a:t>康文森在德国起诉华为</a:t>
            </a:r>
            <a:r>
              <a:rPr lang="zh-CN" altLang="en-US" sz="1800" b="1" dirty="0">
                <a:solidFill>
                  <a:schemeClr val="tx1"/>
                </a:solidFill>
              </a:rPr>
              <a:t>侵犯其欧洲专利权，并请求禁止华为在德国销售、利用和进口利用其专利的产品。</a:t>
            </a:r>
            <a:endParaRPr lang="zh-CN" altLang="en-US" sz="1800" b="1" dirty="0">
              <a:solidFill>
                <a:schemeClr val="tx1"/>
              </a:solidFill>
            </a:endParaRPr>
          </a:p>
          <a:p>
            <a:pPr>
              <a:lnSpc>
                <a:spcPct val="150000"/>
              </a:lnSpc>
            </a:pPr>
            <a:r>
              <a:rPr lang="zh-CN" altLang="en-US" sz="1800" b="1" dirty="0">
                <a:solidFill>
                  <a:schemeClr val="tx1"/>
                </a:solidFill>
              </a:rPr>
              <a:t>康文森所持中国专利和欧洲专利为同一发明。</a:t>
            </a:r>
            <a:endParaRPr lang="zh-CN" altLang="en-US" sz="1800" b="1" dirty="0">
              <a:solidFill>
                <a:schemeClr val="tx1"/>
              </a:solidFill>
            </a:endParaRPr>
          </a:p>
          <a:p>
            <a:pPr>
              <a:lnSpc>
                <a:spcPct val="150000"/>
              </a:lnSpc>
            </a:pPr>
            <a:r>
              <a:rPr lang="en-US" altLang="zh-CN" sz="1800" b="1" dirty="0">
                <a:solidFill>
                  <a:schemeClr val="tx1"/>
                </a:solidFill>
              </a:rPr>
              <a:t>2018</a:t>
            </a:r>
            <a:r>
              <a:rPr lang="zh-CN" altLang="en-US" sz="1800" b="1" dirty="0">
                <a:solidFill>
                  <a:schemeClr val="tx1"/>
                </a:solidFill>
              </a:rPr>
              <a:t>年</a:t>
            </a:r>
            <a:r>
              <a:rPr lang="en-US" altLang="zh-CN" sz="1800" b="1" dirty="0">
                <a:solidFill>
                  <a:srgbClr val="C00000"/>
                </a:solidFill>
              </a:rPr>
              <a:t>8</a:t>
            </a:r>
            <a:r>
              <a:rPr lang="zh-CN" altLang="en-US" sz="1800" b="1" dirty="0">
                <a:solidFill>
                  <a:srgbClr val="C00000"/>
                </a:solidFill>
              </a:rPr>
              <a:t>月</a:t>
            </a:r>
            <a:r>
              <a:rPr lang="en-US" altLang="zh-CN" sz="1800" b="1" dirty="0">
                <a:solidFill>
                  <a:srgbClr val="C00000"/>
                </a:solidFill>
              </a:rPr>
              <a:t>27</a:t>
            </a:r>
            <a:r>
              <a:rPr lang="zh-CN" altLang="en-US" sz="1800" b="1" dirty="0">
                <a:solidFill>
                  <a:srgbClr val="C00000"/>
                </a:solidFill>
              </a:rPr>
              <a:t>日</a:t>
            </a:r>
            <a:r>
              <a:rPr lang="zh-CN" altLang="en-US" sz="1800" b="1" dirty="0">
                <a:solidFill>
                  <a:schemeClr val="tx1"/>
                </a:solidFill>
              </a:rPr>
              <a:t>，</a:t>
            </a:r>
            <a:r>
              <a:rPr lang="zh-CN" altLang="en-US" sz="1800" b="1" dirty="0">
                <a:solidFill>
                  <a:srgbClr val="C00000"/>
                </a:solidFill>
              </a:rPr>
              <a:t>德国法院判决</a:t>
            </a:r>
            <a:r>
              <a:rPr lang="zh-CN" altLang="en-US" sz="1800" b="1" dirty="0">
                <a:solidFill>
                  <a:schemeClr val="tx1"/>
                </a:solidFill>
              </a:rPr>
              <a:t>康文森胜诉并发布禁令。</a:t>
            </a:r>
            <a:endParaRPr lang="zh-CN" altLang="en-US" sz="1800" b="1" dirty="0">
              <a:solidFill>
                <a:schemeClr val="tx1"/>
              </a:solidFill>
            </a:endParaRPr>
          </a:p>
          <a:p>
            <a:pPr>
              <a:lnSpc>
                <a:spcPct val="150000"/>
              </a:lnSpc>
            </a:pPr>
            <a:r>
              <a:rPr lang="zh-CN" altLang="en-US" sz="1800" b="1" dirty="0">
                <a:solidFill>
                  <a:srgbClr val="C00000"/>
                </a:solidFill>
              </a:rPr>
              <a:t>华为立即向中国最高人民法院申请禁诉令</a:t>
            </a:r>
            <a:r>
              <a:rPr lang="zh-CN" altLang="en-US" sz="1800" b="1" dirty="0">
                <a:solidFill>
                  <a:schemeClr val="tx1"/>
                </a:solidFill>
              </a:rPr>
              <a:t>，请求禁止康文森在中国司法程序结束前实施该禁令。</a:t>
            </a:r>
            <a:endParaRPr lang="zh-CN" altLang="en-US" sz="1800" b="1" dirty="0">
              <a:solidFill>
                <a:schemeClr val="tx1"/>
              </a:solidFill>
            </a:endParaRPr>
          </a:p>
          <a:p>
            <a:pPr>
              <a:lnSpc>
                <a:spcPct val="150000"/>
              </a:lnSpc>
            </a:pPr>
            <a:r>
              <a:rPr lang="en-US" altLang="zh-CN" sz="1800" b="1" dirty="0">
                <a:solidFill>
                  <a:schemeClr val="tx1"/>
                </a:solidFill>
              </a:rPr>
              <a:t>2018</a:t>
            </a:r>
            <a:r>
              <a:rPr lang="zh-CN" altLang="en-US" sz="1800" b="1" dirty="0">
                <a:solidFill>
                  <a:schemeClr val="tx1"/>
                </a:solidFill>
              </a:rPr>
              <a:t>年</a:t>
            </a:r>
            <a:r>
              <a:rPr lang="en-US" altLang="zh-CN" sz="1800" b="1" dirty="0">
                <a:solidFill>
                  <a:srgbClr val="C00000"/>
                </a:solidFill>
              </a:rPr>
              <a:t>8</a:t>
            </a:r>
            <a:r>
              <a:rPr lang="zh-CN" altLang="en-US" sz="1800" b="1" dirty="0">
                <a:solidFill>
                  <a:srgbClr val="C00000"/>
                </a:solidFill>
              </a:rPr>
              <a:t>月</a:t>
            </a:r>
            <a:r>
              <a:rPr lang="en-US" altLang="zh-CN" sz="1800" b="1" dirty="0">
                <a:solidFill>
                  <a:srgbClr val="C00000"/>
                </a:solidFill>
              </a:rPr>
              <a:t>28</a:t>
            </a:r>
            <a:r>
              <a:rPr lang="zh-CN" altLang="en-US" sz="1800" b="1" dirty="0">
                <a:solidFill>
                  <a:srgbClr val="C00000"/>
                </a:solidFill>
              </a:rPr>
              <a:t>日</a:t>
            </a:r>
            <a:r>
              <a:rPr lang="zh-CN" altLang="en-US" sz="1800" b="1" dirty="0">
                <a:solidFill>
                  <a:schemeClr val="tx1"/>
                </a:solidFill>
              </a:rPr>
              <a:t>，最高人民法院</a:t>
            </a:r>
            <a:r>
              <a:rPr lang="zh-CN" altLang="en-US" sz="1800" b="1" dirty="0">
                <a:solidFill>
                  <a:srgbClr val="C00000"/>
                </a:solidFill>
              </a:rPr>
              <a:t>裁定支持华为诉求</a:t>
            </a:r>
            <a:r>
              <a:rPr lang="zh-CN" altLang="en-US" sz="1800" b="1" dirty="0">
                <a:solidFill>
                  <a:schemeClr val="tx1"/>
                </a:solidFill>
              </a:rPr>
              <a:t>，康文森复议被驳。</a:t>
            </a:r>
            <a:endParaRPr lang="zh-CN" altLang="en-US" sz="1800" b="1" dirty="0">
              <a:solidFill>
                <a:schemeClr val="tx1"/>
              </a:solidFill>
            </a:endParaRPr>
          </a:p>
        </p:txBody>
      </p:sp>
      <p:sp>
        <p:nvSpPr>
          <p:cNvPr id="4" name="日期占位符 3"/>
          <p:cNvSpPr>
            <a:spLocks noGrp="1"/>
          </p:cNvSpPr>
          <p:nvPr>
            <p:ph type="dt" sz="half" idx="10"/>
          </p:nvPr>
        </p:nvSpPr>
        <p:spPr/>
        <p:txBody>
          <a:bodyPr/>
          <a:lstStyle/>
          <a:p>
            <a:r>
              <a:rPr lang="zh-CN" altLang="en-US"/>
              <a:t>复旦研讨会</a:t>
            </a:r>
            <a:endParaRPr lang="zh-CN" altLang="en-US"/>
          </a:p>
        </p:txBody>
      </p:sp>
      <p:sp>
        <p:nvSpPr>
          <p:cNvPr id="5" name="页脚占位符 4"/>
          <p:cNvSpPr>
            <a:spLocks noGrp="1"/>
          </p:cNvSpPr>
          <p:nvPr>
            <p:ph type="ftr" sz="quarter" idx="11"/>
          </p:nvPr>
        </p:nvSpPr>
        <p:spPr/>
        <p:txBody>
          <a:bodyPr/>
          <a:lstStyle/>
          <a:p>
            <a:r>
              <a:rPr lang="en-US" altLang="zh-CN"/>
              <a:t>2025年12月28日</a:t>
            </a:r>
            <a:endParaRPr lang="zh-CN" altLang="en-US" dirty="0"/>
          </a:p>
        </p:txBody>
      </p:sp>
      <p:graphicFrame>
        <p:nvGraphicFramePr>
          <p:cNvPr id="7" name="Object 2"/>
          <p:cNvGraphicFramePr>
            <a:graphicFrameLocks noChangeAspect="1"/>
          </p:cNvGraphicFramePr>
          <p:nvPr/>
        </p:nvGraphicFramePr>
        <p:xfrm>
          <a:off x="179388" y="5589588"/>
          <a:ext cx="1066800" cy="1060450"/>
        </p:xfrm>
        <a:graphic>
          <a:graphicData uri="http://schemas.openxmlformats.org/presentationml/2006/ole">
            <mc:AlternateContent xmlns:mc="http://schemas.openxmlformats.org/markup-compatibility/2006">
              <mc:Choice xmlns:v="urn:schemas-microsoft-com:vml" Requires="v">
                <p:oleObj spid="_x0000_s9" name="位图图像" r:id="rId1" imgW="981075" imgH="1038225" progId="PBrush">
                  <p:embed/>
                </p:oleObj>
              </mc:Choice>
              <mc:Fallback>
                <p:oleObj name="位图图像" r:id="rId1" imgW="981075" imgH="1038225" progId="PBrush">
                  <p:embed/>
                  <p:pic>
                    <p:nvPicPr>
                      <p:cNvPr id="0" name="Object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88" y="5589588"/>
                        <a:ext cx="1066800" cy="1060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br>
              <a:rPr lang="en-US" altLang="zh-CN" sz="4000" b="1" dirty="0">
                <a:latin typeface="Times New Roman" panose="02020603050405020304" pitchFamily="18" charset="0"/>
                <a:cs typeface="Times New Roman" panose="02020603050405020304" pitchFamily="18" charset="0"/>
              </a:rPr>
            </a:br>
            <a:r>
              <a:rPr lang="en-US" altLang="zh-CN" sz="4000" b="1" dirty="0">
                <a:latin typeface="Times New Roman" panose="02020603050405020304" pitchFamily="18" charset="0"/>
                <a:cs typeface="Times New Roman" panose="02020603050405020304" pitchFamily="18" charset="0"/>
              </a:rPr>
              <a:t>  </a:t>
            </a:r>
            <a:r>
              <a:rPr lang="en-US" altLang="zh-CN" sz="4000" b="1" dirty="0">
                <a:latin typeface="Times New Roman" panose="02020603050405020304" pitchFamily="18" charset="0"/>
                <a:cs typeface="Times New Roman" panose="02020603050405020304" pitchFamily="18" charset="0"/>
                <a:sym typeface="+mn-ea"/>
              </a:rPr>
              <a:t> 2. </a:t>
            </a:r>
            <a:r>
              <a:rPr lang="zh-CN" altLang="en-US" sz="4000" b="1" dirty="0">
                <a:latin typeface="Times New Roman" panose="02020603050405020304" pitchFamily="18" charset="0"/>
                <a:cs typeface="Times New Roman" panose="02020603050405020304" pitchFamily="18" charset="0"/>
                <a:sym typeface="+mn-ea"/>
              </a:rPr>
              <a:t>中欧知识产权实施案</a:t>
            </a:r>
            <a:r>
              <a:rPr lang="en-US" altLang="zh-CN" sz="4000" b="1" dirty="0">
                <a:latin typeface="Times New Roman" panose="02020603050405020304" pitchFamily="18" charset="0"/>
                <a:cs typeface="Times New Roman" panose="02020603050405020304" pitchFamily="18" charset="0"/>
                <a:sym typeface="+mn-ea"/>
              </a:rPr>
              <a:t> </a:t>
            </a:r>
            <a:r>
              <a:rPr lang="zh-CN" altLang="en-US" sz="4000" b="1" dirty="0">
                <a:latin typeface="Times New Roman" panose="02020603050405020304" pitchFamily="18" charset="0"/>
                <a:cs typeface="Times New Roman" panose="02020603050405020304" pitchFamily="18" charset="0"/>
                <a:sym typeface="+mn-ea"/>
              </a:rPr>
              <a:t>（续）</a:t>
            </a:r>
            <a:br>
              <a:rPr lang="en-US" altLang="zh-CN" sz="4000" b="1" dirty="0"/>
            </a:br>
            <a:endParaRPr lang="en-US" altLang="zh-CN" sz="4000" b="1" dirty="0"/>
          </a:p>
        </p:txBody>
      </p:sp>
      <p:sp>
        <p:nvSpPr>
          <p:cNvPr id="3" name="内容占位符 2"/>
          <p:cNvSpPr>
            <a:spLocks noGrp="1"/>
          </p:cNvSpPr>
          <p:nvPr>
            <p:ph idx="1"/>
          </p:nvPr>
        </p:nvSpPr>
        <p:spPr>
          <a:xfrm>
            <a:off x="1435735" y="1649730"/>
            <a:ext cx="7498080" cy="4598670"/>
          </a:xfrm>
        </p:spPr>
        <p:txBody>
          <a:bodyPr>
            <a:normAutofit fontScale="90000"/>
          </a:bodyPr>
          <a:lstStyle/>
          <a:p>
            <a:pPr>
              <a:lnSpc>
                <a:spcPct val="150000"/>
              </a:lnSpc>
            </a:pPr>
            <a:r>
              <a:rPr lang="zh-CN" altLang="en-US" sz="1800" b="1" dirty="0">
                <a:solidFill>
                  <a:schemeClr val="tx1"/>
                </a:solidFill>
              </a:rPr>
              <a:t>专利独立性分析：</a:t>
            </a:r>
            <a:endParaRPr lang="zh-CN" altLang="en-US" sz="1800" b="1" dirty="0">
              <a:solidFill>
                <a:schemeClr val="tx1"/>
              </a:solidFill>
            </a:endParaRPr>
          </a:p>
          <a:p>
            <a:pPr>
              <a:lnSpc>
                <a:spcPct val="150000"/>
              </a:lnSpc>
            </a:pPr>
            <a:r>
              <a:rPr lang="zh-CN" altLang="en-US" sz="1800" b="1" dirty="0">
                <a:solidFill>
                  <a:schemeClr val="tx1"/>
                </a:solidFill>
              </a:rPr>
              <a:t>（</a:t>
            </a:r>
            <a:r>
              <a:rPr lang="en-US" altLang="zh-CN" sz="1800" b="1" dirty="0">
                <a:solidFill>
                  <a:schemeClr val="tx1"/>
                </a:solidFill>
              </a:rPr>
              <a:t>1</a:t>
            </a:r>
            <a:r>
              <a:rPr lang="zh-CN" altLang="en-US" sz="1800" b="1" dirty="0">
                <a:solidFill>
                  <a:schemeClr val="tx1"/>
                </a:solidFill>
              </a:rPr>
              <a:t>）</a:t>
            </a:r>
            <a:r>
              <a:rPr lang="zh-CN" altLang="en-US" sz="1800" b="1" dirty="0">
                <a:solidFill>
                  <a:srgbClr val="C00000"/>
                </a:solidFill>
              </a:rPr>
              <a:t>专利不同</a:t>
            </a:r>
            <a:r>
              <a:rPr lang="zh-CN" altLang="en-US" sz="1800" b="1" dirty="0">
                <a:solidFill>
                  <a:schemeClr val="tx1"/>
                </a:solidFill>
              </a:rPr>
              <a:t>：中国诉讼与德国诉讼之标的（发明）同一，但专利地域不同；</a:t>
            </a:r>
            <a:endParaRPr lang="zh-CN" altLang="en-US" sz="1800" b="1" dirty="0">
              <a:solidFill>
                <a:schemeClr val="tx1"/>
              </a:solidFill>
            </a:endParaRPr>
          </a:p>
          <a:p>
            <a:pPr>
              <a:lnSpc>
                <a:spcPct val="150000"/>
              </a:lnSpc>
            </a:pPr>
            <a:r>
              <a:rPr lang="zh-CN" altLang="en-US" sz="1800" b="1" dirty="0">
                <a:solidFill>
                  <a:schemeClr val="tx1"/>
                </a:solidFill>
              </a:rPr>
              <a:t>（</a:t>
            </a:r>
            <a:r>
              <a:rPr lang="en-US" altLang="zh-CN" sz="1800" b="1" dirty="0">
                <a:solidFill>
                  <a:schemeClr val="tx1"/>
                </a:solidFill>
              </a:rPr>
              <a:t>2</a:t>
            </a:r>
            <a:r>
              <a:rPr lang="zh-CN" altLang="en-US" sz="1800" b="1" dirty="0">
                <a:solidFill>
                  <a:schemeClr val="tx1"/>
                </a:solidFill>
              </a:rPr>
              <a:t>）专利</a:t>
            </a:r>
            <a:r>
              <a:rPr lang="zh-CN" altLang="en-US" sz="1800" b="1" dirty="0">
                <a:solidFill>
                  <a:srgbClr val="C00000"/>
                </a:solidFill>
              </a:rPr>
              <a:t>许可费不同</a:t>
            </a:r>
            <a:r>
              <a:rPr lang="zh-CN" altLang="en-US" sz="1800" b="1" dirty="0">
                <a:solidFill>
                  <a:schemeClr val="tx1"/>
                </a:solidFill>
              </a:rPr>
              <a:t>：平行诉讼关键差异在于</a:t>
            </a:r>
            <a:r>
              <a:rPr lang="en-US" altLang="zh-CN" sz="1800" b="1" dirty="0">
                <a:solidFill>
                  <a:schemeClr val="tx1"/>
                </a:solidFill>
              </a:rPr>
              <a:t>FRAND</a:t>
            </a:r>
            <a:r>
              <a:rPr lang="zh-CN" altLang="en-US" sz="1800" b="1" dirty="0">
                <a:solidFill>
                  <a:schemeClr val="tx1"/>
                </a:solidFill>
              </a:rPr>
              <a:t>许可费，德国：中国</a:t>
            </a:r>
            <a:r>
              <a:rPr lang="en-US" altLang="zh-CN" sz="1800" b="1" dirty="0">
                <a:solidFill>
                  <a:schemeClr val="tx1"/>
                </a:solidFill>
              </a:rPr>
              <a:t>18.3</a:t>
            </a:r>
            <a:r>
              <a:rPr lang="zh-CN" altLang="en-US" sz="1800" b="1" dirty="0">
                <a:solidFill>
                  <a:schemeClr val="tx1"/>
                </a:solidFill>
              </a:rPr>
              <a:t>倍；</a:t>
            </a:r>
            <a:endParaRPr lang="zh-CN" altLang="en-US" sz="1800" b="1" dirty="0">
              <a:solidFill>
                <a:schemeClr val="tx1"/>
              </a:solidFill>
            </a:endParaRPr>
          </a:p>
          <a:p>
            <a:pPr>
              <a:lnSpc>
                <a:spcPct val="150000"/>
              </a:lnSpc>
            </a:pPr>
            <a:r>
              <a:rPr lang="zh-CN" altLang="en-US" sz="1800" b="1" dirty="0">
                <a:solidFill>
                  <a:schemeClr val="tx1"/>
                </a:solidFill>
              </a:rPr>
              <a:t>（</a:t>
            </a:r>
            <a:r>
              <a:rPr lang="en-US" altLang="zh-CN" sz="1800" b="1" dirty="0">
                <a:solidFill>
                  <a:schemeClr val="tx1"/>
                </a:solidFill>
              </a:rPr>
              <a:t>3</a:t>
            </a:r>
            <a:r>
              <a:rPr lang="zh-CN" altLang="en-US" sz="1800" b="1" dirty="0">
                <a:solidFill>
                  <a:schemeClr val="tx1"/>
                </a:solidFill>
              </a:rPr>
              <a:t>）《</a:t>
            </a:r>
            <a:r>
              <a:rPr lang="en-US" altLang="zh-CN" sz="1800" b="1" dirty="0">
                <a:solidFill>
                  <a:schemeClr val="tx1"/>
                </a:solidFill>
              </a:rPr>
              <a:t>TRIPS</a:t>
            </a:r>
            <a:r>
              <a:rPr lang="zh-CN" altLang="en-US" sz="1800" b="1" dirty="0">
                <a:solidFill>
                  <a:schemeClr val="tx1"/>
                </a:solidFill>
              </a:rPr>
              <a:t>协定》规定专利独立性，不设及平行诉讼；如有，则应采取</a:t>
            </a:r>
            <a:r>
              <a:rPr lang="en-US" altLang="zh-CN" sz="1800" b="1" dirty="0">
                <a:solidFill>
                  <a:srgbClr val="C00000"/>
                </a:solidFill>
              </a:rPr>
              <a:t>“</a:t>
            </a:r>
            <a:r>
              <a:rPr lang="zh-CN" altLang="en-US" sz="1800" b="1" dirty="0">
                <a:solidFill>
                  <a:srgbClr val="C00000"/>
                </a:solidFill>
              </a:rPr>
              <a:t>国际礼让</a:t>
            </a:r>
            <a:r>
              <a:rPr lang="en-US" altLang="zh-CN" sz="1800" b="1" dirty="0">
                <a:solidFill>
                  <a:srgbClr val="C00000"/>
                </a:solidFill>
              </a:rPr>
              <a:t>”</a:t>
            </a:r>
            <a:r>
              <a:rPr lang="en-US" altLang="zh-CN" sz="1800" b="1" dirty="0">
                <a:solidFill>
                  <a:schemeClr val="tx1"/>
                </a:solidFill>
              </a:rPr>
              <a:t>——</a:t>
            </a:r>
            <a:r>
              <a:rPr lang="zh-CN" altLang="en-US" sz="1800" b="1" dirty="0">
                <a:solidFill>
                  <a:schemeClr val="tx1"/>
                </a:solidFill>
              </a:rPr>
              <a:t>好比十字路口没有交通灯，两车均有独立路权，先到先行。</a:t>
            </a:r>
            <a:endParaRPr lang="zh-CN" altLang="en-US" sz="1800" b="1" dirty="0">
              <a:solidFill>
                <a:schemeClr val="tx1"/>
              </a:solidFill>
            </a:endParaRPr>
          </a:p>
          <a:p>
            <a:pPr>
              <a:lnSpc>
                <a:spcPct val="150000"/>
              </a:lnSpc>
            </a:pPr>
            <a:r>
              <a:rPr lang="zh-CN" altLang="en-US" sz="1800" b="1" dirty="0">
                <a:solidFill>
                  <a:srgbClr val="C00000"/>
                </a:solidFill>
              </a:rPr>
              <a:t>上诉裁决回避此问题</a:t>
            </a:r>
            <a:r>
              <a:rPr lang="zh-CN" altLang="en-US" sz="1800" b="1" dirty="0">
                <a:solidFill>
                  <a:schemeClr val="tx1"/>
                </a:solidFill>
              </a:rPr>
              <a:t>，未裁定、也无法裁定中国法院</a:t>
            </a:r>
            <a:r>
              <a:rPr lang="en-US" altLang="zh-CN" sz="1800" b="1" dirty="0">
                <a:solidFill>
                  <a:schemeClr val="tx1"/>
                </a:solidFill>
              </a:rPr>
              <a:t>5</a:t>
            </a:r>
            <a:r>
              <a:rPr lang="zh-CN" altLang="en-US" sz="1800" b="1" dirty="0">
                <a:solidFill>
                  <a:schemeClr val="tx1"/>
                </a:solidFill>
              </a:rPr>
              <a:t>起涉案禁诉令裁决抵触《</a:t>
            </a:r>
            <a:r>
              <a:rPr lang="en-US" altLang="zh-CN" sz="1800" b="1" dirty="0">
                <a:solidFill>
                  <a:schemeClr val="tx1"/>
                </a:solidFill>
              </a:rPr>
              <a:t>TRIPS</a:t>
            </a:r>
            <a:r>
              <a:rPr lang="zh-CN" altLang="en-US" sz="1800" b="1" dirty="0">
                <a:solidFill>
                  <a:schemeClr val="tx1"/>
                </a:solidFill>
              </a:rPr>
              <a:t>协定》。</a:t>
            </a:r>
            <a:endParaRPr lang="zh-CN" altLang="en-US" sz="1800" b="1" dirty="0">
              <a:solidFill>
                <a:schemeClr val="tx1"/>
              </a:solidFill>
            </a:endParaRPr>
          </a:p>
          <a:p>
            <a:pPr>
              <a:lnSpc>
                <a:spcPct val="150000"/>
              </a:lnSpc>
            </a:pPr>
            <a:r>
              <a:rPr lang="zh-CN" altLang="en-US" sz="1800" b="1" dirty="0">
                <a:solidFill>
                  <a:srgbClr val="C00000"/>
                </a:solidFill>
              </a:rPr>
              <a:t>矛盾之处</a:t>
            </a:r>
            <a:r>
              <a:rPr lang="zh-CN" altLang="en-US" sz="1800" b="1" dirty="0">
                <a:solidFill>
                  <a:schemeClr val="tx1"/>
                </a:solidFill>
              </a:rPr>
              <a:t>：政策</a:t>
            </a:r>
            <a:r>
              <a:rPr lang="en-US" altLang="zh-CN" sz="1800" b="1" dirty="0">
                <a:solidFill>
                  <a:schemeClr val="tx1"/>
                </a:solidFill>
              </a:rPr>
              <a:t>“</a:t>
            </a:r>
            <a:r>
              <a:rPr lang="zh-CN" altLang="en-US" sz="1800" b="1" dirty="0">
                <a:solidFill>
                  <a:schemeClr val="tx1"/>
                </a:solidFill>
              </a:rPr>
              <a:t>本身</a:t>
            </a:r>
            <a:r>
              <a:rPr lang="en-US" altLang="zh-CN" sz="1800" b="1" dirty="0">
                <a:solidFill>
                  <a:schemeClr val="tx1"/>
                </a:solidFill>
              </a:rPr>
              <a:t>”</a:t>
            </a:r>
            <a:r>
              <a:rPr lang="zh-CN" altLang="en-US" sz="1800" b="1" dirty="0">
                <a:solidFill>
                  <a:schemeClr val="tx1"/>
                </a:solidFill>
              </a:rPr>
              <a:t>抵触（解释不当），回避</a:t>
            </a:r>
            <a:r>
              <a:rPr lang="en-US" altLang="zh-CN" sz="1800" b="1" dirty="0">
                <a:solidFill>
                  <a:schemeClr val="tx1"/>
                </a:solidFill>
              </a:rPr>
              <a:t>“</a:t>
            </a:r>
            <a:r>
              <a:rPr lang="zh-CN" altLang="en-US" sz="1800" b="1" dirty="0">
                <a:solidFill>
                  <a:schemeClr val="tx1"/>
                </a:solidFill>
              </a:rPr>
              <a:t>适用</a:t>
            </a:r>
            <a:r>
              <a:rPr lang="en-US" altLang="zh-CN" sz="1800" b="1" dirty="0">
                <a:solidFill>
                  <a:schemeClr val="tx1"/>
                </a:solidFill>
              </a:rPr>
              <a:t>”</a:t>
            </a:r>
            <a:r>
              <a:rPr lang="zh-CN" altLang="en-US" sz="1800" b="1" dirty="0">
                <a:solidFill>
                  <a:schemeClr val="tx1"/>
                </a:solidFill>
              </a:rPr>
              <a:t>。但是，只有通过</a:t>
            </a:r>
            <a:r>
              <a:rPr lang="en-US" altLang="zh-CN" sz="1800" b="1" dirty="0">
                <a:solidFill>
                  <a:schemeClr val="tx1"/>
                </a:solidFill>
              </a:rPr>
              <a:t>“</a:t>
            </a:r>
            <a:r>
              <a:rPr lang="zh-CN" altLang="en-US" sz="1800" b="1" dirty="0">
                <a:solidFill>
                  <a:schemeClr val="tx1"/>
                </a:solidFill>
              </a:rPr>
              <a:t>适用</a:t>
            </a:r>
            <a:r>
              <a:rPr lang="en-US" altLang="zh-CN" sz="1800" b="1" dirty="0">
                <a:solidFill>
                  <a:schemeClr val="tx1"/>
                </a:solidFill>
              </a:rPr>
              <a:t>”</a:t>
            </a:r>
            <a:r>
              <a:rPr lang="zh-CN" altLang="en-US" sz="1800" b="1" dirty="0">
                <a:solidFill>
                  <a:schemeClr val="tx1"/>
                </a:solidFill>
              </a:rPr>
              <a:t>，才可体现</a:t>
            </a:r>
            <a:r>
              <a:rPr lang="en-US" altLang="zh-CN" sz="1800" b="1" dirty="0">
                <a:solidFill>
                  <a:schemeClr val="tx1"/>
                </a:solidFill>
              </a:rPr>
              <a:t>“</a:t>
            </a:r>
            <a:r>
              <a:rPr lang="zh-CN" altLang="en-US" sz="1800" b="1" dirty="0">
                <a:solidFill>
                  <a:schemeClr val="tx1"/>
                </a:solidFill>
              </a:rPr>
              <a:t>本身</a:t>
            </a:r>
            <a:r>
              <a:rPr lang="en-US" altLang="zh-CN" sz="1800" b="1" dirty="0">
                <a:solidFill>
                  <a:schemeClr val="tx1"/>
                </a:solidFill>
              </a:rPr>
              <a:t>”</a:t>
            </a:r>
            <a:r>
              <a:rPr lang="zh-CN" altLang="en-US" sz="1800" b="1" dirty="0">
                <a:solidFill>
                  <a:schemeClr val="tx1"/>
                </a:solidFill>
              </a:rPr>
              <a:t>。</a:t>
            </a:r>
            <a:endParaRPr lang="zh-CN" altLang="en-US" sz="1800" b="1" dirty="0">
              <a:solidFill>
                <a:schemeClr val="tx1"/>
              </a:solidFill>
            </a:endParaRPr>
          </a:p>
        </p:txBody>
      </p:sp>
      <p:sp>
        <p:nvSpPr>
          <p:cNvPr id="4" name="日期占位符 3"/>
          <p:cNvSpPr>
            <a:spLocks noGrp="1"/>
          </p:cNvSpPr>
          <p:nvPr>
            <p:ph type="dt" sz="half" idx="10"/>
          </p:nvPr>
        </p:nvSpPr>
        <p:spPr/>
        <p:txBody>
          <a:bodyPr/>
          <a:lstStyle/>
          <a:p>
            <a:r>
              <a:rPr lang="zh-CN" altLang="en-US"/>
              <a:t>复旦研讨会</a:t>
            </a:r>
            <a:endParaRPr lang="zh-CN" altLang="en-US"/>
          </a:p>
        </p:txBody>
      </p:sp>
      <p:sp>
        <p:nvSpPr>
          <p:cNvPr id="5" name="页脚占位符 4"/>
          <p:cNvSpPr>
            <a:spLocks noGrp="1"/>
          </p:cNvSpPr>
          <p:nvPr>
            <p:ph type="ftr" sz="quarter" idx="11"/>
          </p:nvPr>
        </p:nvSpPr>
        <p:spPr/>
        <p:txBody>
          <a:bodyPr/>
          <a:lstStyle/>
          <a:p>
            <a:r>
              <a:rPr lang="en-US" altLang="zh-CN"/>
              <a:t>2025年12月28日</a:t>
            </a:r>
            <a:endParaRPr lang="zh-CN" altLang="en-US" dirty="0"/>
          </a:p>
        </p:txBody>
      </p:sp>
      <p:graphicFrame>
        <p:nvGraphicFramePr>
          <p:cNvPr id="7" name="Object 2"/>
          <p:cNvGraphicFramePr>
            <a:graphicFrameLocks noChangeAspect="1"/>
          </p:cNvGraphicFramePr>
          <p:nvPr/>
        </p:nvGraphicFramePr>
        <p:xfrm>
          <a:off x="179388" y="5589588"/>
          <a:ext cx="1066800" cy="1060450"/>
        </p:xfrm>
        <a:graphic>
          <a:graphicData uri="http://schemas.openxmlformats.org/presentationml/2006/ole">
            <mc:AlternateContent xmlns:mc="http://schemas.openxmlformats.org/markup-compatibility/2006">
              <mc:Choice xmlns:v="urn:schemas-microsoft-com:vml" Requires="v">
                <p:oleObj spid="_x0000_s9" name="位图图像" r:id="rId1" imgW="981075" imgH="1038225" progId="PBrush">
                  <p:embed/>
                </p:oleObj>
              </mc:Choice>
              <mc:Fallback>
                <p:oleObj name="位图图像" r:id="rId1" imgW="981075" imgH="1038225" progId="PBrush">
                  <p:embed/>
                  <p:pic>
                    <p:nvPicPr>
                      <p:cNvPr id="0" name="Object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88" y="5589588"/>
                        <a:ext cx="1066800" cy="1060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a:buNone/>
            </a:pPr>
            <a:endParaRPr lang="en-US" altLang="zh-CN" dirty="0"/>
          </a:p>
          <a:p>
            <a:pPr>
              <a:buNone/>
            </a:pPr>
            <a:r>
              <a:rPr lang="en-US" altLang="zh-CN" b="1" dirty="0">
                <a:latin typeface="Times New Roman" panose="02020603050405020304" pitchFamily="18" charset="0"/>
                <a:cs typeface="Times New Roman" panose="02020603050405020304" pitchFamily="18" charset="0"/>
              </a:rPr>
              <a:t>                      </a:t>
            </a:r>
            <a:r>
              <a:rPr lang="zh-CN" altLang="en-US" sz="4000" b="1" dirty="0">
                <a:latin typeface="Times New Roman" panose="02020603050405020304" pitchFamily="18" charset="0"/>
                <a:cs typeface="Times New Roman" panose="02020603050405020304" pitchFamily="18" charset="0"/>
              </a:rPr>
              <a:t>谢谢</a:t>
            </a:r>
            <a:r>
              <a:rPr lang="en-US" altLang="zh-CN" sz="4000" b="1" dirty="0">
                <a:latin typeface="Times New Roman" panose="02020603050405020304" pitchFamily="18" charset="0"/>
                <a:cs typeface="Times New Roman" panose="02020603050405020304" pitchFamily="18" charset="0"/>
              </a:rPr>
              <a:t>                   </a:t>
            </a:r>
            <a:endParaRPr lang="zh-CN" altLang="en-US" b="1" dirty="0">
              <a:latin typeface="Times New Roman" panose="02020603050405020304" pitchFamily="18" charset="0"/>
              <a:cs typeface="Times New Roman" panose="02020603050405020304" pitchFamily="18" charset="0"/>
            </a:endParaRPr>
          </a:p>
        </p:txBody>
      </p:sp>
      <p:graphicFrame>
        <p:nvGraphicFramePr>
          <p:cNvPr id="33794" name="Object 2"/>
          <p:cNvGraphicFramePr>
            <a:graphicFrameLocks noChangeAspect="1"/>
          </p:cNvGraphicFramePr>
          <p:nvPr/>
        </p:nvGraphicFramePr>
        <p:xfrm>
          <a:off x="179388" y="5589588"/>
          <a:ext cx="1066800" cy="1060450"/>
        </p:xfrm>
        <a:graphic>
          <a:graphicData uri="http://schemas.openxmlformats.org/presentationml/2006/ole">
            <mc:AlternateContent xmlns:mc="http://schemas.openxmlformats.org/markup-compatibility/2006">
              <mc:Choice xmlns:v="urn:schemas-microsoft-com:vml" Requires="v">
                <p:oleObj spid="_x0000_s2" name="位图图像" r:id="rId1" imgW="981075" imgH="1038225" progId="PBrush">
                  <p:embed/>
                </p:oleObj>
              </mc:Choice>
              <mc:Fallback>
                <p:oleObj name="位图图像" r:id="rId1" imgW="981075" imgH="1038225" progId="PBrush">
                  <p:embed/>
                  <p:pic>
                    <p:nvPicPr>
                      <p:cNvPr id="0" name="图片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88" y="5589588"/>
                        <a:ext cx="1066800" cy="1060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5" name="Picture 2"/>
          <p:cNvPicPr>
            <a:picLocks noChangeAspect="1" noChangeArrowheads="1"/>
          </p:cNvPicPr>
          <p:nvPr/>
        </p:nvPicPr>
        <p:blipFill>
          <a:blip r:embed="rId3" cstate="print"/>
          <a:srcRect/>
          <a:stretch>
            <a:fillRect/>
          </a:stretch>
        </p:blipFill>
        <p:spPr bwMode="auto">
          <a:xfrm>
            <a:off x="6011863" y="3500438"/>
            <a:ext cx="2439987" cy="2439987"/>
          </a:xfrm>
          <a:prstGeom prst="rect">
            <a:avLst/>
          </a:prstGeom>
          <a:noFill/>
          <a:ln w="9525">
            <a:noFill/>
            <a:miter lim="800000"/>
            <a:headEnd/>
            <a:tailEnd/>
          </a:ln>
        </p:spPr>
      </p:pic>
      <p:sp>
        <p:nvSpPr>
          <p:cNvPr id="6" name="日期占位符 5"/>
          <p:cNvSpPr>
            <a:spLocks noGrp="1"/>
          </p:cNvSpPr>
          <p:nvPr>
            <p:ph type="dt" sz="half" idx="10"/>
          </p:nvPr>
        </p:nvSpPr>
        <p:spPr/>
        <p:txBody>
          <a:bodyPr/>
          <a:lstStyle/>
          <a:p>
            <a:r>
              <a:rPr lang="zh-CN" altLang="en-US"/>
              <a:t>复旦研讨会</a:t>
            </a:r>
            <a:endParaRPr lang="zh-CN" altLang="en-US"/>
          </a:p>
        </p:txBody>
      </p:sp>
      <p:sp>
        <p:nvSpPr>
          <p:cNvPr id="4" name="页脚占位符 3"/>
          <p:cNvSpPr>
            <a:spLocks noGrp="1"/>
          </p:cNvSpPr>
          <p:nvPr>
            <p:ph type="ftr" sz="quarter" idx="11"/>
          </p:nvPr>
        </p:nvSpPr>
        <p:spPr/>
        <p:txBody>
          <a:bodyPr/>
          <a:lstStyle/>
          <a:p>
            <a:r>
              <a:rPr lang="en-US" altLang="zh-CN"/>
              <a:t>2025年12月28日</a:t>
            </a:r>
            <a:endParaRPr lang="zh-CN" altLang="en-US"/>
          </a:p>
        </p:txBody>
      </p:sp>
    </p:spTree>
  </p:cSld>
  <p:clrMapOvr>
    <a:masterClrMapping/>
  </p:clrMapOvr>
</p:sld>
</file>

<file path=ppt/tags/tag1.xml><?xml version="1.0" encoding="utf-8"?>
<p:tagLst xmlns:p="http://schemas.openxmlformats.org/presentationml/2006/main">
  <p:tag name="commondata" val="eyJoZGlkIjoiMGU5MTMyOGI1N2FjZDk0ZTE4YmM5NTY0OTdmZmZkYzcifQ=="/>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夏至">
  <a:themeElements>
    <a:clrScheme name="夏至">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夏至">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夏至">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夏至">
  <a:themeElements>
    <a:clrScheme name="夏至">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夏至">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夏至">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Solstice</Template>
  <TotalTime>0</TotalTime>
  <Words>1579</Words>
  <Application>WPS 演示</Application>
  <PresentationFormat>全屏显示(4:3)</PresentationFormat>
  <Paragraphs>85</Paragraphs>
  <Slides>8</Slides>
  <Notes>0</Notes>
  <HiddenSlides>0</HiddenSlides>
  <MMClips>0</MMClips>
  <ScaleCrop>false</ScaleCrop>
  <HeadingPairs>
    <vt:vector size="8" baseType="variant">
      <vt:variant>
        <vt:lpstr>已用的字体</vt:lpstr>
      </vt:variant>
      <vt:variant>
        <vt:i4>17</vt:i4>
      </vt:variant>
      <vt:variant>
        <vt:lpstr>主题</vt:lpstr>
      </vt:variant>
      <vt:variant>
        <vt:i4>2</vt:i4>
      </vt:variant>
      <vt:variant>
        <vt:lpstr>嵌入 OLE 服务器</vt:lpstr>
      </vt:variant>
      <vt:variant>
        <vt:i4>8</vt:i4>
      </vt:variant>
      <vt:variant>
        <vt:lpstr>幻灯片标题</vt:lpstr>
      </vt:variant>
      <vt:variant>
        <vt:i4>8</vt:i4>
      </vt:variant>
    </vt:vector>
  </HeadingPairs>
  <TitlesOfParts>
    <vt:vector size="35" baseType="lpstr">
      <vt:lpstr>Arial</vt:lpstr>
      <vt:lpstr>宋体</vt:lpstr>
      <vt:lpstr>Wingdings</vt:lpstr>
      <vt:lpstr>Wingdings 2</vt:lpstr>
      <vt:lpstr>Verdana</vt:lpstr>
      <vt:lpstr>Times New Roman</vt:lpstr>
      <vt:lpstr>华文中宋</vt:lpstr>
      <vt:lpstr>Gill Sans MT</vt:lpstr>
      <vt:lpstr>微软雅黑</vt:lpstr>
      <vt:lpstr>Arial Unicode MS</vt:lpstr>
      <vt:lpstr>Calibri</vt:lpstr>
      <vt:lpstr>仿宋</vt:lpstr>
      <vt:lpstr>华文彩云</vt:lpstr>
      <vt:lpstr>华文隶书</vt:lpstr>
      <vt:lpstr>幼圆</vt:lpstr>
      <vt:lpstr>隶书</vt:lpstr>
      <vt:lpstr>黑体</vt:lpstr>
      <vt:lpstr>夏至</vt:lpstr>
      <vt:lpstr>2_夏至</vt:lpstr>
      <vt:lpstr>PBrush</vt:lpstr>
      <vt:lpstr>PBrush</vt:lpstr>
      <vt:lpstr>PBrush</vt:lpstr>
      <vt:lpstr>PBrush</vt:lpstr>
      <vt:lpstr>PBrush</vt:lpstr>
      <vt:lpstr>PBrush</vt:lpstr>
      <vt:lpstr>PBrush</vt:lpstr>
      <vt:lpstr>PBrush</vt:lpstr>
      <vt:lpstr> 扩大高水平对外开放的涉外法治</vt:lpstr>
      <vt:lpstr>                           要  点 </vt:lpstr>
      <vt:lpstr>  1. 十五五规划关于对外开放与涉外法治</vt:lpstr>
      <vt:lpstr>   1. 十五五规划关于对外开放与涉外法治</vt:lpstr>
      <vt:lpstr>   2. 纵向比较我国对外开放与涉外法治 </vt:lpstr>
      <vt:lpstr>    2. 中欧知识产权实施案 （续） </vt:lpstr>
      <vt:lpstr>    2. 中欧知识产权实施案 （续） </vt:lpstr>
      <vt:lpstr>PowerPoint 演示文稿</vt:lpstr>
    </vt:vector>
  </TitlesOfParts>
  <Company>复旦大学</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论WTO争端解决对     中国贸易救济措施的审查</dc:title>
  <dc:creator>admin</dc:creator>
  <cp:lastModifiedBy>张乃根</cp:lastModifiedBy>
  <cp:revision>484</cp:revision>
  <dcterms:created xsi:type="dcterms:W3CDTF">2012-03-19T13:19:00Z</dcterms:created>
  <dcterms:modified xsi:type="dcterms:W3CDTF">2025-12-27T03:49:10Z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648D30478AE0445EB261A5A2315045A8_13</vt:lpwstr>
  </property>
  <property fmtid="{D5CDD505-2E9C-101B-9397-08002B2CF9AE}" pid="3" name="KSOProductBuildVer">
    <vt:lpwstr>2052-12.1.0.16929</vt:lpwstr>
  </property>
</Properties>
</file>